
<file path=[Content_Types].xml><?xml version="1.0" encoding="utf-8"?>
<Types xmlns="http://schemas.openxmlformats.org/package/2006/content-types">
  <Default Extension="xml" ContentType="application/xml"/>
  <Default Extension="jpeg" ContentType="image/jpeg"/>
  <Default Extension="sldx" ContentType="application/vnd.openxmlformats-officedocument.presentationml.slide"/>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embeddings/oleObject1.bin" ContentType="application/vnd.openxmlformats-officedocument.oleObject"/>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embeddings/oleObject2.bin" ContentType="application/vnd.openxmlformats-officedocument.oleObject"/>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7" r:id="rId3"/>
    <p:sldId id="257" r:id="rId4"/>
    <p:sldId id="288" r:id="rId5"/>
    <p:sldId id="272" r:id="rId6"/>
    <p:sldId id="289" r:id="rId7"/>
    <p:sldId id="290" r:id="rId8"/>
    <p:sldId id="291" r:id="rId9"/>
    <p:sldId id="297" r:id="rId10"/>
    <p:sldId id="273" r:id="rId11"/>
    <p:sldId id="265" r:id="rId12"/>
    <p:sldId id="292" r:id="rId13"/>
    <p:sldId id="294" r:id="rId14"/>
    <p:sldId id="268" r:id="rId15"/>
    <p:sldId id="295" r:id="rId16"/>
    <p:sldId id="269" r:id="rId17"/>
    <p:sldId id="298" r:id="rId18"/>
    <p:sldId id="299" r:id="rId19"/>
    <p:sldId id="300" r:id="rId20"/>
    <p:sldId id="302" r:id="rId21"/>
    <p:sldId id="301" r:id="rId22"/>
    <p:sldId id="258" r:id="rId23"/>
    <p:sldId id="259" r:id="rId24"/>
    <p:sldId id="270" r:id="rId25"/>
    <p:sldId id="271" r:id="rId26"/>
    <p:sldId id="260" r:id="rId27"/>
    <p:sldId id="275" r:id="rId28"/>
    <p:sldId id="278" r:id="rId29"/>
    <p:sldId id="276" r:id="rId30"/>
    <p:sldId id="287" r:id="rId31"/>
    <p:sldId id="283" r:id="rId32"/>
    <p:sldId id="285" r:id="rId33"/>
    <p:sldId id="261" r:id="rId34"/>
    <p:sldId id="279" r:id="rId35"/>
    <p:sldId id="305" r:id="rId36"/>
    <p:sldId id="280" r:id="rId37"/>
    <p:sldId id="262" r:id="rId38"/>
    <p:sldId id="281" r:id="rId39"/>
    <p:sldId id="282" r:id="rId40"/>
    <p:sldId id="284" r:id="rId41"/>
    <p:sldId id="263" r:id="rId42"/>
    <p:sldId id="304" r:id="rId43"/>
    <p:sldId id="264" r:id="rId44"/>
    <p:sldId id="306" r:id="rId45"/>
    <p:sldId id="309" r:id="rId4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81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9C66A1-777B-42B0-89C9-ECF7B2B4F28D}" type="doc">
      <dgm:prSet loTypeId="urn:microsoft.com/office/officeart/2005/8/layout/pyramid2" loCatId="list" qsTypeId="urn:microsoft.com/office/officeart/2005/8/quickstyle/simple1" qsCatId="simple" csTypeId="urn:microsoft.com/office/officeart/2005/8/colors/accent3_5" csCatId="accent3" phldr="1"/>
      <dgm:spPr/>
      <dgm:t>
        <a:bodyPr/>
        <a:lstStyle/>
        <a:p>
          <a:endParaRPr lang="tr-TR"/>
        </a:p>
      </dgm:t>
    </dgm:pt>
    <dgm:pt modelId="{3CC71ED4-AD09-49D2-8A2C-6F0D86940054}">
      <dgm:prSet custT="1"/>
      <dgm:spPr/>
      <dgm:t>
        <a:bodyPr/>
        <a:lstStyle/>
        <a:p>
          <a:pPr algn="l" rtl="0"/>
          <a:r>
            <a:rPr lang="tr-TR" sz="2400" b="1" kern="1200" dirty="0" smtClean="0">
              <a:effectLst/>
            </a:rPr>
            <a:t>Ölçüt 1</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Öğrenciler</a:t>
          </a:r>
          <a:endParaRPr lang="tr-TR" sz="2800" kern="1200" dirty="0">
            <a:solidFill>
              <a:prstClr val="black"/>
            </a:solidFill>
            <a:latin typeface="Times Bold"/>
            <a:ea typeface="Lucida Sans Unicode" panose="020B0602030504020204" pitchFamily="34" charset="0"/>
            <a:cs typeface="Times Bold"/>
          </a:endParaRPr>
        </a:p>
      </dgm:t>
    </dgm:pt>
    <dgm:pt modelId="{A912021D-BA2B-43DF-9D1B-6F621DAA1717}" type="parTrans" cxnId="{09947945-747A-4116-B99D-3595EEEFB31B}">
      <dgm:prSet/>
      <dgm:spPr/>
      <dgm:t>
        <a:bodyPr/>
        <a:lstStyle/>
        <a:p>
          <a:endParaRPr lang="tr-TR"/>
        </a:p>
      </dgm:t>
    </dgm:pt>
    <dgm:pt modelId="{1B4551C6-E911-48FE-A8A9-3F06056E3A91}" type="sibTrans" cxnId="{09947945-747A-4116-B99D-3595EEEFB31B}">
      <dgm:prSet/>
      <dgm:spPr/>
      <dgm:t>
        <a:bodyPr/>
        <a:lstStyle/>
        <a:p>
          <a:endParaRPr lang="tr-TR"/>
        </a:p>
      </dgm:t>
    </dgm:pt>
    <dgm:pt modelId="{72271FC3-9AEC-4908-A4C1-DEEE35F687D6}">
      <dgm:prSet custT="1"/>
      <dgm:spPr/>
      <dgm:t>
        <a:bodyPr/>
        <a:lstStyle/>
        <a:p>
          <a:pPr algn="l" rtl="0"/>
          <a:r>
            <a:rPr lang="tr-TR" sz="2400" b="1" kern="1200" dirty="0" smtClean="0">
              <a:effectLst/>
            </a:rPr>
            <a:t>Ölçüt 2</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Program Öğretim Amaçları</a:t>
          </a:r>
          <a:endParaRPr lang="tr-TR" sz="2800" kern="1200" dirty="0">
            <a:solidFill>
              <a:prstClr val="black"/>
            </a:solidFill>
            <a:latin typeface="Times Bold"/>
            <a:ea typeface="Lucida Sans Unicode" panose="020B0602030504020204" pitchFamily="34" charset="0"/>
            <a:cs typeface="Times Bold"/>
          </a:endParaRPr>
        </a:p>
      </dgm:t>
    </dgm:pt>
    <dgm:pt modelId="{6A3F8561-797C-4244-9787-E3745CC55D06}" type="parTrans" cxnId="{9DE43905-080B-4BA5-901E-0E091DE000C9}">
      <dgm:prSet/>
      <dgm:spPr/>
      <dgm:t>
        <a:bodyPr/>
        <a:lstStyle/>
        <a:p>
          <a:endParaRPr lang="tr-TR"/>
        </a:p>
      </dgm:t>
    </dgm:pt>
    <dgm:pt modelId="{BD149FD6-6A02-415E-ADF2-A35D7A1A71C9}" type="sibTrans" cxnId="{9DE43905-080B-4BA5-901E-0E091DE000C9}">
      <dgm:prSet/>
      <dgm:spPr/>
      <dgm:t>
        <a:bodyPr/>
        <a:lstStyle/>
        <a:p>
          <a:endParaRPr lang="tr-TR"/>
        </a:p>
      </dgm:t>
    </dgm:pt>
    <dgm:pt modelId="{602921BE-A3FE-4DF0-AAAF-E2719E3DD30B}">
      <dgm:prSet custT="1"/>
      <dgm:spPr/>
      <dgm:t>
        <a:bodyPr/>
        <a:lstStyle/>
        <a:p>
          <a:pPr algn="l" rtl="0"/>
          <a:r>
            <a:rPr lang="tr-TR" sz="2400" b="1" kern="1200" dirty="0" smtClean="0">
              <a:effectLst/>
            </a:rPr>
            <a:t>Ölçüt 3  </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Program Çıktıları</a:t>
          </a:r>
          <a:endParaRPr lang="tr-TR" sz="2800" kern="1200" dirty="0">
            <a:solidFill>
              <a:prstClr val="black"/>
            </a:solidFill>
            <a:latin typeface="Times Bold"/>
            <a:ea typeface="Lucida Sans Unicode" panose="020B0602030504020204" pitchFamily="34" charset="0"/>
            <a:cs typeface="Times Bold"/>
          </a:endParaRPr>
        </a:p>
      </dgm:t>
    </dgm:pt>
    <dgm:pt modelId="{1B90064E-2368-4409-A74A-959BD75862AE}" type="parTrans" cxnId="{D58E077B-3271-4EE9-9B72-15AC399D1BA4}">
      <dgm:prSet/>
      <dgm:spPr/>
      <dgm:t>
        <a:bodyPr/>
        <a:lstStyle/>
        <a:p>
          <a:endParaRPr lang="tr-TR"/>
        </a:p>
      </dgm:t>
    </dgm:pt>
    <dgm:pt modelId="{6DF18439-42AB-481B-81F7-1E4BAF840C3A}" type="sibTrans" cxnId="{D58E077B-3271-4EE9-9B72-15AC399D1BA4}">
      <dgm:prSet/>
      <dgm:spPr/>
      <dgm:t>
        <a:bodyPr/>
        <a:lstStyle/>
        <a:p>
          <a:endParaRPr lang="tr-TR"/>
        </a:p>
      </dgm:t>
    </dgm:pt>
    <dgm:pt modelId="{3CBD99E6-6EB0-410D-9EE9-425C098EA7DA}">
      <dgm:prSet custT="1"/>
      <dgm:spPr/>
      <dgm:t>
        <a:bodyPr/>
        <a:lstStyle/>
        <a:p>
          <a:pPr algn="l" rtl="0"/>
          <a:r>
            <a:rPr lang="tr-TR" sz="2400" b="1" kern="1200" dirty="0" smtClean="0">
              <a:effectLst/>
            </a:rPr>
            <a:t>Ölçüt 4  </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Öğretim Planı </a:t>
          </a:r>
          <a:endParaRPr lang="tr-TR" sz="2800" kern="1200" dirty="0">
            <a:solidFill>
              <a:prstClr val="black"/>
            </a:solidFill>
            <a:latin typeface="Times Bold"/>
            <a:ea typeface="Lucida Sans Unicode" panose="020B0602030504020204" pitchFamily="34" charset="0"/>
            <a:cs typeface="Times Bold"/>
          </a:endParaRPr>
        </a:p>
      </dgm:t>
    </dgm:pt>
    <dgm:pt modelId="{5292EFEF-5100-4AA5-8E36-7E3A8FE3CCE3}" type="parTrans" cxnId="{77DC3B10-FD69-4BB2-A6AB-336C35462E13}">
      <dgm:prSet/>
      <dgm:spPr/>
      <dgm:t>
        <a:bodyPr/>
        <a:lstStyle/>
        <a:p>
          <a:endParaRPr lang="tr-TR"/>
        </a:p>
      </dgm:t>
    </dgm:pt>
    <dgm:pt modelId="{E9848D5C-3793-41F7-B43A-2C096C43549A}" type="sibTrans" cxnId="{77DC3B10-FD69-4BB2-A6AB-336C35462E13}">
      <dgm:prSet/>
      <dgm:spPr/>
      <dgm:t>
        <a:bodyPr/>
        <a:lstStyle/>
        <a:p>
          <a:endParaRPr lang="tr-TR"/>
        </a:p>
      </dgm:t>
    </dgm:pt>
    <dgm:pt modelId="{837B72EC-84AB-4767-9F5B-3E8B1F4E60CF}">
      <dgm:prSet custT="1"/>
      <dgm:spPr/>
      <dgm:t>
        <a:bodyPr/>
        <a:lstStyle/>
        <a:p>
          <a:pPr algn="l" rtl="0"/>
          <a:r>
            <a:rPr lang="tr-TR" sz="2400" b="1" kern="1200" dirty="0" smtClean="0">
              <a:effectLst/>
            </a:rPr>
            <a:t>Ölçüt 5   </a:t>
          </a:r>
          <a:r>
            <a:rPr lang="tr-TR" sz="2800" kern="1200" dirty="0" smtClean="0">
              <a:solidFill>
                <a:prstClr val="black"/>
              </a:solidFill>
              <a:latin typeface="Times Bold"/>
              <a:ea typeface="Lucida Sans Unicode" panose="020B0602030504020204" pitchFamily="34" charset="0"/>
              <a:cs typeface="Times Bold"/>
            </a:rPr>
            <a:t>Öğretim Kadrosunun Sayıca Yeterliliği</a:t>
          </a:r>
          <a:endParaRPr lang="tr-TR" sz="2800" kern="1200" dirty="0">
            <a:solidFill>
              <a:prstClr val="black"/>
            </a:solidFill>
            <a:latin typeface="Times Bold"/>
            <a:ea typeface="Lucida Sans Unicode" panose="020B0602030504020204" pitchFamily="34" charset="0"/>
            <a:cs typeface="Times Bold"/>
          </a:endParaRPr>
        </a:p>
      </dgm:t>
    </dgm:pt>
    <dgm:pt modelId="{E175F054-2300-434A-9FC1-F95825F04167}" type="parTrans" cxnId="{B29BF536-8C7E-4512-94D8-B09263146A3E}">
      <dgm:prSet/>
      <dgm:spPr/>
      <dgm:t>
        <a:bodyPr/>
        <a:lstStyle/>
        <a:p>
          <a:endParaRPr lang="tr-TR"/>
        </a:p>
      </dgm:t>
    </dgm:pt>
    <dgm:pt modelId="{09D0ADD5-CC4A-43E8-8F6C-A909A67E2900}" type="sibTrans" cxnId="{B29BF536-8C7E-4512-94D8-B09263146A3E}">
      <dgm:prSet/>
      <dgm:spPr/>
      <dgm:t>
        <a:bodyPr/>
        <a:lstStyle/>
        <a:p>
          <a:endParaRPr lang="tr-TR"/>
        </a:p>
      </dgm:t>
    </dgm:pt>
    <dgm:pt modelId="{32799873-CB95-4C89-B150-1ABB1DD9F47A}">
      <dgm:prSet custT="1"/>
      <dgm:spPr/>
      <dgm:t>
        <a:bodyPr/>
        <a:lstStyle/>
        <a:p>
          <a:pPr algn="l" rtl="0"/>
          <a:r>
            <a:rPr lang="tr-TR" sz="2400" b="1" kern="1200" dirty="0" smtClean="0">
              <a:effectLst/>
            </a:rPr>
            <a:t>Ölçüt 6   </a:t>
          </a:r>
          <a:r>
            <a:rPr lang="tr-TR" sz="2800" kern="1200" dirty="0" smtClean="0">
              <a:solidFill>
                <a:prstClr val="black"/>
              </a:solidFill>
              <a:latin typeface="Times Bold"/>
              <a:ea typeface="Lucida Sans Unicode" panose="020B0602030504020204" pitchFamily="34" charset="0"/>
              <a:cs typeface="Times Bold"/>
            </a:rPr>
            <a:t>Yönetim Yapısı</a:t>
          </a:r>
          <a:endParaRPr lang="tr-TR" sz="2800" kern="1200" dirty="0">
            <a:solidFill>
              <a:prstClr val="black"/>
            </a:solidFill>
            <a:latin typeface="Times Bold"/>
            <a:ea typeface="Lucida Sans Unicode" panose="020B0602030504020204" pitchFamily="34" charset="0"/>
            <a:cs typeface="Times Bold"/>
          </a:endParaRPr>
        </a:p>
      </dgm:t>
    </dgm:pt>
    <dgm:pt modelId="{CD4C00E2-3CB6-40C9-AED7-91721591AA99}" type="parTrans" cxnId="{2933E206-B924-437D-AFFA-BCB87425396D}">
      <dgm:prSet/>
      <dgm:spPr/>
      <dgm:t>
        <a:bodyPr/>
        <a:lstStyle/>
        <a:p>
          <a:endParaRPr lang="tr-TR"/>
        </a:p>
      </dgm:t>
    </dgm:pt>
    <dgm:pt modelId="{3D08728A-589A-4697-8E3F-28CC36A40530}" type="sibTrans" cxnId="{2933E206-B924-437D-AFFA-BCB87425396D}">
      <dgm:prSet/>
      <dgm:spPr/>
      <dgm:t>
        <a:bodyPr/>
        <a:lstStyle/>
        <a:p>
          <a:endParaRPr lang="tr-TR"/>
        </a:p>
      </dgm:t>
    </dgm:pt>
    <dgm:pt modelId="{807865E6-65CC-4956-AF4C-9E1B131C514A}">
      <dgm:prSet custT="1"/>
      <dgm:spPr/>
      <dgm:t>
        <a:bodyPr/>
        <a:lstStyle/>
        <a:p>
          <a:pPr algn="l" rtl="0"/>
          <a:r>
            <a:rPr lang="tr-TR" sz="2400" b="1" kern="1200" dirty="0" smtClean="0">
              <a:effectLst/>
            </a:rPr>
            <a:t>Ölçüt 7</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Altyapı</a:t>
          </a:r>
          <a:endParaRPr lang="tr-TR" sz="2800" kern="1200" dirty="0">
            <a:solidFill>
              <a:prstClr val="black"/>
            </a:solidFill>
            <a:latin typeface="Times Bold"/>
            <a:ea typeface="Lucida Sans Unicode" panose="020B0602030504020204" pitchFamily="34" charset="0"/>
            <a:cs typeface="Times Bold"/>
          </a:endParaRPr>
        </a:p>
      </dgm:t>
    </dgm:pt>
    <dgm:pt modelId="{71D3A182-8CE6-4C39-8BCF-E16F391E4D0E}" type="parTrans" cxnId="{4B585B4D-3E43-421E-8B5F-F140892DD24A}">
      <dgm:prSet/>
      <dgm:spPr/>
      <dgm:t>
        <a:bodyPr/>
        <a:lstStyle/>
        <a:p>
          <a:endParaRPr lang="tr-TR"/>
        </a:p>
      </dgm:t>
    </dgm:pt>
    <dgm:pt modelId="{0C6A630D-A6C2-4E9E-B995-56955877D976}" type="sibTrans" cxnId="{4B585B4D-3E43-421E-8B5F-F140892DD24A}">
      <dgm:prSet/>
      <dgm:spPr/>
      <dgm:t>
        <a:bodyPr/>
        <a:lstStyle/>
        <a:p>
          <a:endParaRPr lang="tr-TR"/>
        </a:p>
      </dgm:t>
    </dgm:pt>
    <dgm:pt modelId="{E76D17FD-8401-4DDD-AB62-49F0DFC238CD}">
      <dgm:prSet custT="1"/>
      <dgm:spPr/>
      <dgm:t>
        <a:bodyPr/>
        <a:lstStyle/>
        <a:p>
          <a:pPr algn="l" rtl="0"/>
          <a:r>
            <a:rPr lang="tr-TR" sz="2400" b="1" kern="1200" dirty="0" smtClean="0">
              <a:effectLst/>
            </a:rPr>
            <a:t>Ölçüt 8</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Kurum Desteği ve  Parasal Kaynaklar</a:t>
          </a:r>
          <a:endParaRPr lang="tr-TR" sz="2800" kern="1200" dirty="0">
            <a:solidFill>
              <a:prstClr val="black"/>
            </a:solidFill>
            <a:latin typeface="Times Bold"/>
            <a:ea typeface="Lucida Sans Unicode" panose="020B0602030504020204" pitchFamily="34" charset="0"/>
            <a:cs typeface="Times Bold"/>
          </a:endParaRPr>
        </a:p>
      </dgm:t>
    </dgm:pt>
    <dgm:pt modelId="{5C251765-0DE5-4CD3-8C77-42BEDE578ACE}" type="parTrans" cxnId="{10EEED2C-9484-4803-88B6-C65D66F7BDAF}">
      <dgm:prSet/>
      <dgm:spPr/>
      <dgm:t>
        <a:bodyPr/>
        <a:lstStyle/>
        <a:p>
          <a:endParaRPr lang="tr-TR"/>
        </a:p>
      </dgm:t>
    </dgm:pt>
    <dgm:pt modelId="{0D54FA24-6F67-4F69-83CD-15F3A77B10FE}" type="sibTrans" cxnId="{10EEED2C-9484-4803-88B6-C65D66F7BDAF}">
      <dgm:prSet/>
      <dgm:spPr/>
      <dgm:t>
        <a:bodyPr/>
        <a:lstStyle/>
        <a:p>
          <a:endParaRPr lang="tr-TR"/>
        </a:p>
      </dgm:t>
    </dgm:pt>
    <dgm:pt modelId="{9158BB07-6DC0-4441-B308-2D714E9EA180}">
      <dgm:prSet custT="1"/>
      <dgm:spPr/>
      <dgm:t>
        <a:bodyPr/>
        <a:lstStyle/>
        <a:p>
          <a:pPr algn="l" rtl="0"/>
          <a:r>
            <a:rPr lang="tr-TR" sz="2400" b="1" kern="1200" dirty="0" smtClean="0">
              <a:effectLst/>
            </a:rPr>
            <a:t>Ölçüt 9  </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Sürekli İyileştirme</a:t>
          </a:r>
          <a:endParaRPr lang="tr-TR" sz="2800" kern="1200" dirty="0">
            <a:solidFill>
              <a:prstClr val="black"/>
            </a:solidFill>
            <a:latin typeface="Times Bold"/>
            <a:ea typeface="Lucida Sans Unicode" panose="020B0602030504020204" pitchFamily="34" charset="0"/>
            <a:cs typeface="Times Bold"/>
          </a:endParaRPr>
        </a:p>
      </dgm:t>
    </dgm:pt>
    <dgm:pt modelId="{73B4F3CF-344E-4CBF-914F-4ED1867CBED5}" type="parTrans" cxnId="{DDDD0EE6-7B3F-4085-903F-DD6A26082259}">
      <dgm:prSet/>
      <dgm:spPr/>
      <dgm:t>
        <a:bodyPr/>
        <a:lstStyle/>
        <a:p>
          <a:endParaRPr lang="tr-TR"/>
        </a:p>
      </dgm:t>
    </dgm:pt>
    <dgm:pt modelId="{E5B48BF9-2125-4D6B-9AAB-FC2253E06E37}" type="sibTrans" cxnId="{DDDD0EE6-7B3F-4085-903F-DD6A26082259}">
      <dgm:prSet/>
      <dgm:spPr/>
      <dgm:t>
        <a:bodyPr/>
        <a:lstStyle/>
        <a:p>
          <a:endParaRPr lang="tr-TR"/>
        </a:p>
      </dgm:t>
    </dgm:pt>
    <dgm:pt modelId="{E95E7055-4E52-4815-93AE-CE333598E5A6}" type="pres">
      <dgm:prSet presAssocID="{2A9C66A1-777B-42B0-89C9-ECF7B2B4F28D}" presName="compositeShape" presStyleCnt="0">
        <dgm:presLayoutVars>
          <dgm:dir/>
          <dgm:resizeHandles/>
        </dgm:presLayoutVars>
      </dgm:prSet>
      <dgm:spPr/>
      <dgm:t>
        <a:bodyPr/>
        <a:lstStyle/>
        <a:p>
          <a:endParaRPr lang="en-US"/>
        </a:p>
      </dgm:t>
    </dgm:pt>
    <dgm:pt modelId="{FBE61C6B-C0F8-4A6A-B20F-DBF7CC57E4A8}" type="pres">
      <dgm:prSet presAssocID="{2A9C66A1-777B-42B0-89C9-ECF7B2B4F28D}" presName="pyramid" presStyleLbl="node1" presStyleIdx="0" presStyleCnt="1" custLinFactNeighborX="24813" custLinFactNeighborY="-4526"/>
      <dgm:spPr/>
      <dgm:t>
        <a:bodyPr/>
        <a:lstStyle/>
        <a:p>
          <a:endParaRPr lang="en-US"/>
        </a:p>
      </dgm:t>
    </dgm:pt>
    <dgm:pt modelId="{817FA42E-FF38-45EC-BFCA-63F6C33AE3AC}" type="pres">
      <dgm:prSet presAssocID="{2A9C66A1-777B-42B0-89C9-ECF7B2B4F28D}" presName="theList" presStyleCnt="0"/>
      <dgm:spPr/>
      <dgm:t>
        <a:bodyPr/>
        <a:lstStyle/>
        <a:p>
          <a:endParaRPr lang="en-US"/>
        </a:p>
      </dgm:t>
    </dgm:pt>
    <dgm:pt modelId="{B49579D1-BE17-4002-AF96-6BE732222829}" type="pres">
      <dgm:prSet presAssocID="{3CC71ED4-AD09-49D2-8A2C-6F0D86940054}" presName="aNode" presStyleLbl="fgAcc1" presStyleIdx="0" presStyleCnt="9" custScaleX="207694" custScaleY="1463220" custLinFactY="50112" custLinFactNeighborX="-19745" custLinFactNeighborY="100000">
        <dgm:presLayoutVars>
          <dgm:bulletEnabled val="1"/>
        </dgm:presLayoutVars>
      </dgm:prSet>
      <dgm:spPr/>
      <dgm:t>
        <a:bodyPr/>
        <a:lstStyle/>
        <a:p>
          <a:endParaRPr lang="en-US"/>
        </a:p>
      </dgm:t>
    </dgm:pt>
    <dgm:pt modelId="{65803515-2B6F-45F9-A09C-B7AEF872DFA7}" type="pres">
      <dgm:prSet presAssocID="{3CC71ED4-AD09-49D2-8A2C-6F0D86940054}" presName="aSpace" presStyleCnt="0"/>
      <dgm:spPr/>
      <dgm:t>
        <a:bodyPr/>
        <a:lstStyle/>
        <a:p>
          <a:endParaRPr lang="en-US"/>
        </a:p>
      </dgm:t>
    </dgm:pt>
    <dgm:pt modelId="{1FEE5587-9E6C-46B2-A0CC-3F18176DE189}" type="pres">
      <dgm:prSet presAssocID="{72271FC3-9AEC-4908-A4C1-DEEE35F687D6}" presName="aNode" presStyleLbl="fgAcc1" presStyleIdx="1" presStyleCnt="9" custScaleX="207694" custScaleY="1463220" custLinFactY="50112" custLinFactNeighborX="-19745" custLinFactNeighborY="100000">
        <dgm:presLayoutVars>
          <dgm:bulletEnabled val="1"/>
        </dgm:presLayoutVars>
      </dgm:prSet>
      <dgm:spPr/>
      <dgm:t>
        <a:bodyPr/>
        <a:lstStyle/>
        <a:p>
          <a:endParaRPr lang="en-US"/>
        </a:p>
      </dgm:t>
    </dgm:pt>
    <dgm:pt modelId="{6399A6AF-2F8C-4D03-B3A8-A9C2FB891F07}" type="pres">
      <dgm:prSet presAssocID="{72271FC3-9AEC-4908-A4C1-DEEE35F687D6}" presName="aSpace" presStyleCnt="0"/>
      <dgm:spPr/>
      <dgm:t>
        <a:bodyPr/>
        <a:lstStyle/>
        <a:p>
          <a:endParaRPr lang="en-US"/>
        </a:p>
      </dgm:t>
    </dgm:pt>
    <dgm:pt modelId="{7778249F-A901-4B9C-8DAF-1CD74C60B4F3}" type="pres">
      <dgm:prSet presAssocID="{602921BE-A3FE-4DF0-AAAF-E2719E3DD30B}" presName="aNode" presStyleLbl="fgAcc1" presStyleIdx="2" presStyleCnt="9" custScaleX="207694" custScaleY="1463220" custLinFactY="50112" custLinFactNeighborX="-19745" custLinFactNeighborY="100000">
        <dgm:presLayoutVars>
          <dgm:bulletEnabled val="1"/>
        </dgm:presLayoutVars>
      </dgm:prSet>
      <dgm:spPr/>
      <dgm:t>
        <a:bodyPr/>
        <a:lstStyle/>
        <a:p>
          <a:endParaRPr lang="en-US"/>
        </a:p>
      </dgm:t>
    </dgm:pt>
    <dgm:pt modelId="{88EFC821-B53E-4168-A848-D34F312A31E9}" type="pres">
      <dgm:prSet presAssocID="{602921BE-A3FE-4DF0-AAAF-E2719E3DD30B}" presName="aSpace" presStyleCnt="0"/>
      <dgm:spPr/>
      <dgm:t>
        <a:bodyPr/>
        <a:lstStyle/>
        <a:p>
          <a:endParaRPr lang="en-US"/>
        </a:p>
      </dgm:t>
    </dgm:pt>
    <dgm:pt modelId="{E1DED20F-CBF6-42E6-8585-6D04C5AF88A8}" type="pres">
      <dgm:prSet presAssocID="{3CBD99E6-6EB0-410D-9EE9-425C098EA7DA}" presName="aNode" presStyleLbl="fgAcc1" presStyleIdx="3" presStyleCnt="9" custScaleX="207694" custScaleY="1463220" custLinFactY="50112" custLinFactNeighborX="-19745" custLinFactNeighborY="100000">
        <dgm:presLayoutVars>
          <dgm:bulletEnabled val="1"/>
        </dgm:presLayoutVars>
      </dgm:prSet>
      <dgm:spPr/>
      <dgm:t>
        <a:bodyPr/>
        <a:lstStyle/>
        <a:p>
          <a:endParaRPr lang="en-US"/>
        </a:p>
      </dgm:t>
    </dgm:pt>
    <dgm:pt modelId="{7D1D6586-D496-405B-9185-F8F55FBEEB1A}" type="pres">
      <dgm:prSet presAssocID="{3CBD99E6-6EB0-410D-9EE9-425C098EA7DA}" presName="aSpace" presStyleCnt="0"/>
      <dgm:spPr/>
      <dgm:t>
        <a:bodyPr/>
        <a:lstStyle/>
        <a:p>
          <a:endParaRPr lang="en-US"/>
        </a:p>
      </dgm:t>
    </dgm:pt>
    <dgm:pt modelId="{B2F1C2BB-02AC-4F77-8713-F65353673AD5}" type="pres">
      <dgm:prSet presAssocID="{837B72EC-84AB-4767-9F5B-3E8B1F4E60CF}" presName="aNode" presStyleLbl="fgAcc1" presStyleIdx="4" presStyleCnt="9" custScaleX="207694" custScaleY="1463220" custLinFactY="50112" custLinFactNeighborX="-19745" custLinFactNeighborY="100000">
        <dgm:presLayoutVars>
          <dgm:bulletEnabled val="1"/>
        </dgm:presLayoutVars>
      </dgm:prSet>
      <dgm:spPr/>
      <dgm:t>
        <a:bodyPr/>
        <a:lstStyle/>
        <a:p>
          <a:endParaRPr lang="en-US"/>
        </a:p>
      </dgm:t>
    </dgm:pt>
    <dgm:pt modelId="{744CE268-6324-4365-9940-13D1A40014DE}" type="pres">
      <dgm:prSet presAssocID="{837B72EC-84AB-4767-9F5B-3E8B1F4E60CF}" presName="aSpace" presStyleCnt="0"/>
      <dgm:spPr/>
      <dgm:t>
        <a:bodyPr/>
        <a:lstStyle/>
        <a:p>
          <a:endParaRPr lang="en-US"/>
        </a:p>
      </dgm:t>
    </dgm:pt>
    <dgm:pt modelId="{6A968A37-FF44-4C87-8661-55810C3892C1}" type="pres">
      <dgm:prSet presAssocID="{32799873-CB95-4C89-B150-1ABB1DD9F47A}" presName="aNode" presStyleLbl="fgAcc1" presStyleIdx="5" presStyleCnt="9" custScaleX="207694" custScaleY="1463220" custLinFactY="50112" custLinFactNeighborX="-19745" custLinFactNeighborY="100000">
        <dgm:presLayoutVars>
          <dgm:bulletEnabled val="1"/>
        </dgm:presLayoutVars>
      </dgm:prSet>
      <dgm:spPr/>
      <dgm:t>
        <a:bodyPr/>
        <a:lstStyle/>
        <a:p>
          <a:endParaRPr lang="en-US"/>
        </a:p>
      </dgm:t>
    </dgm:pt>
    <dgm:pt modelId="{1CD3ECFD-CA14-446B-9A1C-FA78603CD2BC}" type="pres">
      <dgm:prSet presAssocID="{32799873-CB95-4C89-B150-1ABB1DD9F47A}" presName="aSpace" presStyleCnt="0"/>
      <dgm:spPr/>
      <dgm:t>
        <a:bodyPr/>
        <a:lstStyle/>
        <a:p>
          <a:endParaRPr lang="en-US"/>
        </a:p>
      </dgm:t>
    </dgm:pt>
    <dgm:pt modelId="{ECB33FD5-73F4-4655-B3A6-BD236C4C167F}" type="pres">
      <dgm:prSet presAssocID="{807865E6-65CC-4956-AF4C-9E1B131C514A}" presName="aNode" presStyleLbl="fgAcc1" presStyleIdx="6" presStyleCnt="9" custScaleX="207694" custScaleY="1463220" custLinFactY="50112" custLinFactNeighborX="-19745" custLinFactNeighborY="100000">
        <dgm:presLayoutVars>
          <dgm:bulletEnabled val="1"/>
        </dgm:presLayoutVars>
      </dgm:prSet>
      <dgm:spPr/>
      <dgm:t>
        <a:bodyPr/>
        <a:lstStyle/>
        <a:p>
          <a:endParaRPr lang="en-US"/>
        </a:p>
      </dgm:t>
    </dgm:pt>
    <dgm:pt modelId="{ADAAA2E1-FBFA-4057-B3CF-F25D0F3F0CF7}" type="pres">
      <dgm:prSet presAssocID="{807865E6-65CC-4956-AF4C-9E1B131C514A}" presName="aSpace" presStyleCnt="0"/>
      <dgm:spPr/>
      <dgm:t>
        <a:bodyPr/>
        <a:lstStyle/>
        <a:p>
          <a:endParaRPr lang="en-US"/>
        </a:p>
      </dgm:t>
    </dgm:pt>
    <dgm:pt modelId="{9381F9AE-9ED9-4D64-A7ED-799F64CC2F12}" type="pres">
      <dgm:prSet presAssocID="{E76D17FD-8401-4DDD-AB62-49F0DFC238CD}" presName="aNode" presStyleLbl="fgAcc1" presStyleIdx="7" presStyleCnt="9" custScaleX="207694" custScaleY="1463220" custLinFactY="50112" custLinFactNeighborX="-19745" custLinFactNeighborY="100000">
        <dgm:presLayoutVars>
          <dgm:bulletEnabled val="1"/>
        </dgm:presLayoutVars>
      </dgm:prSet>
      <dgm:spPr/>
      <dgm:t>
        <a:bodyPr/>
        <a:lstStyle/>
        <a:p>
          <a:endParaRPr lang="en-US"/>
        </a:p>
      </dgm:t>
    </dgm:pt>
    <dgm:pt modelId="{9DAA5CAD-3691-4E52-A7BA-B3C781894DB8}" type="pres">
      <dgm:prSet presAssocID="{E76D17FD-8401-4DDD-AB62-49F0DFC238CD}" presName="aSpace" presStyleCnt="0"/>
      <dgm:spPr/>
      <dgm:t>
        <a:bodyPr/>
        <a:lstStyle/>
        <a:p>
          <a:endParaRPr lang="en-US"/>
        </a:p>
      </dgm:t>
    </dgm:pt>
    <dgm:pt modelId="{56DF7124-D1B5-43B8-A427-5967B8C8A22E}" type="pres">
      <dgm:prSet presAssocID="{9158BB07-6DC0-4441-B308-2D714E9EA180}" presName="aNode" presStyleLbl="fgAcc1" presStyleIdx="8" presStyleCnt="9" custScaleX="207694" custScaleY="1463220" custLinFactY="-30823" custLinFactNeighborX="-11198" custLinFactNeighborY="-100000">
        <dgm:presLayoutVars>
          <dgm:bulletEnabled val="1"/>
        </dgm:presLayoutVars>
      </dgm:prSet>
      <dgm:spPr/>
      <dgm:t>
        <a:bodyPr/>
        <a:lstStyle/>
        <a:p>
          <a:endParaRPr lang="en-US"/>
        </a:p>
      </dgm:t>
    </dgm:pt>
    <dgm:pt modelId="{B1F20B22-0ECB-4B96-96D4-2A3A01F7345D}" type="pres">
      <dgm:prSet presAssocID="{9158BB07-6DC0-4441-B308-2D714E9EA180}" presName="aSpace" presStyleCnt="0"/>
      <dgm:spPr/>
      <dgm:t>
        <a:bodyPr/>
        <a:lstStyle/>
        <a:p>
          <a:endParaRPr lang="en-US"/>
        </a:p>
      </dgm:t>
    </dgm:pt>
  </dgm:ptLst>
  <dgm:cxnLst>
    <dgm:cxn modelId="{09947945-747A-4116-B99D-3595EEEFB31B}" srcId="{2A9C66A1-777B-42B0-89C9-ECF7B2B4F28D}" destId="{3CC71ED4-AD09-49D2-8A2C-6F0D86940054}" srcOrd="0" destOrd="0" parTransId="{A912021D-BA2B-43DF-9D1B-6F621DAA1717}" sibTransId="{1B4551C6-E911-48FE-A8A9-3F06056E3A91}"/>
    <dgm:cxn modelId="{1EA907B7-80B2-8744-8860-4A7898BD8178}" type="presOf" srcId="{E76D17FD-8401-4DDD-AB62-49F0DFC238CD}" destId="{9381F9AE-9ED9-4D64-A7ED-799F64CC2F12}" srcOrd="0" destOrd="0" presId="urn:microsoft.com/office/officeart/2005/8/layout/pyramid2"/>
    <dgm:cxn modelId="{D58E077B-3271-4EE9-9B72-15AC399D1BA4}" srcId="{2A9C66A1-777B-42B0-89C9-ECF7B2B4F28D}" destId="{602921BE-A3FE-4DF0-AAAF-E2719E3DD30B}" srcOrd="2" destOrd="0" parTransId="{1B90064E-2368-4409-A74A-959BD75862AE}" sibTransId="{6DF18439-42AB-481B-81F7-1E4BAF840C3A}"/>
    <dgm:cxn modelId="{DDDD0EE6-7B3F-4085-903F-DD6A26082259}" srcId="{2A9C66A1-777B-42B0-89C9-ECF7B2B4F28D}" destId="{9158BB07-6DC0-4441-B308-2D714E9EA180}" srcOrd="8" destOrd="0" parTransId="{73B4F3CF-344E-4CBF-914F-4ED1867CBED5}" sibTransId="{E5B48BF9-2125-4D6B-9AAB-FC2253E06E37}"/>
    <dgm:cxn modelId="{B29BF536-8C7E-4512-94D8-B09263146A3E}" srcId="{2A9C66A1-777B-42B0-89C9-ECF7B2B4F28D}" destId="{837B72EC-84AB-4767-9F5B-3E8B1F4E60CF}" srcOrd="4" destOrd="0" parTransId="{E175F054-2300-434A-9FC1-F95825F04167}" sibTransId="{09D0ADD5-CC4A-43E8-8F6C-A909A67E2900}"/>
    <dgm:cxn modelId="{10EEED2C-9484-4803-88B6-C65D66F7BDAF}" srcId="{2A9C66A1-777B-42B0-89C9-ECF7B2B4F28D}" destId="{E76D17FD-8401-4DDD-AB62-49F0DFC238CD}" srcOrd="7" destOrd="0" parTransId="{5C251765-0DE5-4CD3-8C77-42BEDE578ACE}" sibTransId="{0D54FA24-6F67-4F69-83CD-15F3A77B10FE}"/>
    <dgm:cxn modelId="{0A72963F-B26B-2447-80E1-C3BD5761C166}" type="presOf" srcId="{837B72EC-84AB-4767-9F5B-3E8B1F4E60CF}" destId="{B2F1C2BB-02AC-4F77-8713-F65353673AD5}" srcOrd="0" destOrd="0" presId="urn:microsoft.com/office/officeart/2005/8/layout/pyramid2"/>
    <dgm:cxn modelId="{C46624D6-E4D3-A14C-AA7A-DA69F40413B9}" type="presOf" srcId="{2A9C66A1-777B-42B0-89C9-ECF7B2B4F28D}" destId="{E95E7055-4E52-4815-93AE-CE333598E5A6}" srcOrd="0" destOrd="0" presId="urn:microsoft.com/office/officeart/2005/8/layout/pyramid2"/>
    <dgm:cxn modelId="{1C740F40-50E0-0D4D-9B08-CE58AAB3EF63}" type="presOf" srcId="{9158BB07-6DC0-4441-B308-2D714E9EA180}" destId="{56DF7124-D1B5-43B8-A427-5967B8C8A22E}" srcOrd="0" destOrd="0" presId="urn:microsoft.com/office/officeart/2005/8/layout/pyramid2"/>
    <dgm:cxn modelId="{A50660AE-1264-194F-A2D1-9785B54DBC30}" type="presOf" srcId="{72271FC3-9AEC-4908-A4C1-DEEE35F687D6}" destId="{1FEE5587-9E6C-46B2-A0CC-3F18176DE189}" srcOrd="0" destOrd="0" presId="urn:microsoft.com/office/officeart/2005/8/layout/pyramid2"/>
    <dgm:cxn modelId="{9DE43905-080B-4BA5-901E-0E091DE000C9}" srcId="{2A9C66A1-777B-42B0-89C9-ECF7B2B4F28D}" destId="{72271FC3-9AEC-4908-A4C1-DEEE35F687D6}" srcOrd="1" destOrd="0" parTransId="{6A3F8561-797C-4244-9787-E3745CC55D06}" sibTransId="{BD149FD6-6A02-415E-ADF2-A35D7A1A71C9}"/>
    <dgm:cxn modelId="{DF09BF2F-449A-C84E-83AB-EFB23DA6014A}" type="presOf" srcId="{3CBD99E6-6EB0-410D-9EE9-425C098EA7DA}" destId="{E1DED20F-CBF6-42E6-8585-6D04C5AF88A8}" srcOrd="0" destOrd="0" presId="urn:microsoft.com/office/officeart/2005/8/layout/pyramid2"/>
    <dgm:cxn modelId="{5828DC6C-4258-6B43-BA3A-99820E7B647D}" type="presOf" srcId="{3CC71ED4-AD09-49D2-8A2C-6F0D86940054}" destId="{B49579D1-BE17-4002-AF96-6BE732222829}" srcOrd="0" destOrd="0" presId="urn:microsoft.com/office/officeart/2005/8/layout/pyramid2"/>
    <dgm:cxn modelId="{E434EA32-74C9-1F45-A8C6-82F375E60619}" type="presOf" srcId="{32799873-CB95-4C89-B150-1ABB1DD9F47A}" destId="{6A968A37-FF44-4C87-8661-55810C3892C1}" srcOrd="0" destOrd="0" presId="urn:microsoft.com/office/officeart/2005/8/layout/pyramid2"/>
    <dgm:cxn modelId="{2933E206-B924-437D-AFFA-BCB87425396D}" srcId="{2A9C66A1-777B-42B0-89C9-ECF7B2B4F28D}" destId="{32799873-CB95-4C89-B150-1ABB1DD9F47A}" srcOrd="5" destOrd="0" parTransId="{CD4C00E2-3CB6-40C9-AED7-91721591AA99}" sibTransId="{3D08728A-589A-4697-8E3F-28CC36A40530}"/>
    <dgm:cxn modelId="{CEB79F14-3274-694E-B808-12C320D5AB68}" type="presOf" srcId="{602921BE-A3FE-4DF0-AAAF-E2719E3DD30B}" destId="{7778249F-A901-4B9C-8DAF-1CD74C60B4F3}" srcOrd="0" destOrd="0" presId="urn:microsoft.com/office/officeart/2005/8/layout/pyramid2"/>
    <dgm:cxn modelId="{4B585B4D-3E43-421E-8B5F-F140892DD24A}" srcId="{2A9C66A1-777B-42B0-89C9-ECF7B2B4F28D}" destId="{807865E6-65CC-4956-AF4C-9E1B131C514A}" srcOrd="6" destOrd="0" parTransId="{71D3A182-8CE6-4C39-8BCF-E16F391E4D0E}" sibTransId="{0C6A630D-A6C2-4E9E-B995-56955877D976}"/>
    <dgm:cxn modelId="{77DC3B10-FD69-4BB2-A6AB-336C35462E13}" srcId="{2A9C66A1-777B-42B0-89C9-ECF7B2B4F28D}" destId="{3CBD99E6-6EB0-410D-9EE9-425C098EA7DA}" srcOrd="3" destOrd="0" parTransId="{5292EFEF-5100-4AA5-8E36-7E3A8FE3CCE3}" sibTransId="{E9848D5C-3793-41F7-B43A-2C096C43549A}"/>
    <dgm:cxn modelId="{A59AD1AE-EFA6-F541-A589-733F397F659F}" type="presOf" srcId="{807865E6-65CC-4956-AF4C-9E1B131C514A}" destId="{ECB33FD5-73F4-4655-B3A6-BD236C4C167F}" srcOrd="0" destOrd="0" presId="urn:microsoft.com/office/officeart/2005/8/layout/pyramid2"/>
    <dgm:cxn modelId="{3542AD4F-0C0F-C441-9733-026AAB9B66A6}" type="presParOf" srcId="{E95E7055-4E52-4815-93AE-CE333598E5A6}" destId="{FBE61C6B-C0F8-4A6A-B20F-DBF7CC57E4A8}" srcOrd="0" destOrd="0" presId="urn:microsoft.com/office/officeart/2005/8/layout/pyramid2"/>
    <dgm:cxn modelId="{F00F5C2C-C56F-E64C-BD46-133FCC330E5E}" type="presParOf" srcId="{E95E7055-4E52-4815-93AE-CE333598E5A6}" destId="{817FA42E-FF38-45EC-BFCA-63F6C33AE3AC}" srcOrd="1" destOrd="0" presId="urn:microsoft.com/office/officeart/2005/8/layout/pyramid2"/>
    <dgm:cxn modelId="{6DD9C97C-F685-2146-B3D6-50F08B975885}" type="presParOf" srcId="{817FA42E-FF38-45EC-BFCA-63F6C33AE3AC}" destId="{B49579D1-BE17-4002-AF96-6BE732222829}" srcOrd="0" destOrd="0" presId="urn:microsoft.com/office/officeart/2005/8/layout/pyramid2"/>
    <dgm:cxn modelId="{4B3D6BF9-D8CC-5742-9E0E-9DE35D8B09C5}" type="presParOf" srcId="{817FA42E-FF38-45EC-BFCA-63F6C33AE3AC}" destId="{65803515-2B6F-45F9-A09C-B7AEF872DFA7}" srcOrd="1" destOrd="0" presId="urn:microsoft.com/office/officeart/2005/8/layout/pyramid2"/>
    <dgm:cxn modelId="{218A6451-D3E1-944C-96B7-ADE48BF01096}" type="presParOf" srcId="{817FA42E-FF38-45EC-BFCA-63F6C33AE3AC}" destId="{1FEE5587-9E6C-46B2-A0CC-3F18176DE189}" srcOrd="2" destOrd="0" presId="urn:microsoft.com/office/officeart/2005/8/layout/pyramid2"/>
    <dgm:cxn modelId="{C80F779C-7849-AE4F-B5D3-016AF7D5D57A}" type="presParOf" srcId="{817FA42E-FF38-45EC-BFCA-63F6C33AE3AC}" destId="{6399A6AF-2F8C-4D03-B3A8-A9C2FB891F07}" srcOrd="3" destOrd="0" presId="urn:microsoft.com/office/officeart/2005/8/layout/pyramid2"/>
    <dgm:cxn modelId="{6EDCE2A0-F346-9B4A-AA91-589BC6D64E4C}" type="presParOf" srcId="{817FA42E-FF38-45EC-BFCA-63F6C33AE3AC}" destId="{7778249F-A901-4B9C-8DAF-1CD74C60B4F3}" srcOrd="4" destOrd="0" presId="urn:microsoft.com/office/officeart/2005/8/layout/pyramid2"/>
    <dgm:cxn modelId="{8F582703-CC12-9F45-951F-8A07D0C5AEB3}" type="presParOf" srcId="{817FA42E-FF38-45EC-BFCA-63F6C33AE3AC}" destId="{88EFC821-B53E-4168-A848-D34F312A31E9}" srcOrd="5" destOrd="0" presId="urn:microsoft.com/office/officeart/2005/8/layout/pyramid2"/>
    <dgm:cxn modelId="{CA549CE0-5B41-3C4A-9B2A-9B209FAAC0C5}" type="presParOf" srcId="{817FA42E-FF38-45EC-BFCA-63F6C33AE3AC}" destId="{E1DED20F-CBF6-42E6-8585-6D04C5AF88A8}" srcOrd="6" destOrd="0" presId="urn:microsoft.com/office/officeart/2005/8/layout/pyramid2"/>
    <dgm:cxn modelId="{F921D226-9DE4-C444-8927-15C4EC3F2BB4}" type="presParOf" srcId="{817FA42E-FF38-45EC-BFCA-63F6C33AE3AC}" destId="{7D1D6586-D496-405B-9185-F8F55FBEEB1A}" srcOrd="7" destOrd="0" presId="urn:microsoft.com/office/officeart/2005/8/layout/pyramid2"/>
    <dgm:cxn modelId="{484C4BB6-CFA2-3E49-9DE7-670224E1F35E}" type="presParOf" srcId="{817FA42E-FF38-45EC-BFCA-63F6C33AE3AC}" destId="{B2F1C2BB-02AC-4F77-8713-F65353673AD5}" srcOrd="8" destOrd="0" presId="urn:microsoft.com/office/officeart/2005/8/layout/pyramid2"/>
    <dgm:cxn modelId="{B32906E4-1224-AE4F-90F2-AD0DA969005E}" type="presParOf" srcId="{817FA42E-FF38-45EC-BFCA-63F6C33AE3AC}" destId="{744CE268-6324-4365-9940-13D1A40014DE}" srcOrd="9" destOrd="0" presId="urn:microsoft.com/office/officeart/2005/8/layout/pyramid2"/>
    <dgm:cxn modelId="{A60E2F49-34E2-F347-8C46-1153F96B3A9F}" type="presParOf" srcId="{817FA42E-FF38-45EC-BFCA-63F6C33AE3AC}" destId="{6A968A37-FF44-4C87-8661-55810C3892C1}" srcOrd="10" destOrd="0" presId="urn:microsoft.com/office/officeart/2005/8/layout/pyramid2"/>
    <dgm:cxn modelId="{E637C297-293F-B847-B61F-960F1FB9D3EB}" type="presParOf" srcId="{817FA42E-FF38-45EC-BFCA-63F6C33AE3AC}" destId="{1CD3ECFD-CA14-446B-9A1C-FA78603CD2BC}" srcOrd="11" destOrd="0" presId="urn:microsoft.com/office/officeart/2005/8/layout/pyramid2"/>
    <dgm:cxn modelId="{12B0D330-DD51-D34B-A7A2-398375846E88}" type="presParOf" srcId="{817FA42E-FF38-45EC-BFCA-63F6C33AE3AC}" destId="{ECB33FD5-73F4-4655-B3A6-BD236C4C167F}" srcOrd="12" destOrd="0" presId="urn:microsoft.com/office/officeart/2005/8/layout/pyramid2"/>
    <dgm:cxn modelId="{10E8913C-7084-3445-AC41-88F9203EF9DA}" type="presParOf" srcId="{817FA42E-FF38-45EC-BFCA-63F6C33AE3AC}" destId="{ADAAA2E1-FBFA-4057-B3CF-F25D0F3F0CF7}" srcOrd="13" destOrd="0" presId="urn:microsoft.com/office/officeart/2005/8/layout/pyramid2"/>
    <dgm:cxn modelId="{3D29D396-B9D0-164F-A9B4-E60137358294}" type="presParOf" srcId="{817FA42E-FF38-45EC-BFCA-63F6C33AE3AC}" destId="{9381F9AE-9ED9-4D64-A7ED-799F64CC2F12}" srcOrd="14" destOrd="0" presId="urn:microsoft.com/office/officeart/2005/8/layout/pyramid2"/>
    <dgm:cxn modelId="{DE1393F9-463C-064A-9BAA-C51F7242268B}" type="presParOf" srcId="{817FA42E-FF38-45EC-BFCA-63F6C33AE3AC}" destId="{9DAA5CAD-3691-4E52-A7BA-B3C781894DB8}" srcOrd="15" destOrd="0" presId="urn:microsoft.com/office/officeart/2005/8/layout/pyramid2"/>
    <dgm:cxn modelId="{AF473B77-E2C9-F741-9C59-20EB5028182C}" type="presParOf" srcId="{817FA42E-FF38-45EC-BFCA-63F6C33AE3AC}" destId="{56DF7124-D1B5-43B8-A427-5967B8C8A22E}" srcOrd="16" destOrd="0" presId="urn:microsoft.com/office/officeart/2005/8/layout/pyramid2"/>
    <dgm:cxn modelId="{BEA1CA9F-D7D1-7B4B-B59A-2C92EF1C7CA2}" type="presParOf" srcId="{817FA42E-FF38-45EC-BFCA-63F6C33AE3AC}" destId="{B1F20B22-0ECB-4B96-96D4-2A3A01F7345D}" srcOrd="1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9C66A1-777B-42B0-89C9-ECF7B2B4F28D}" type="doc">
      <dgm:prSet loTypeId="urn:microsoft.com/office/officeart/2005/8/layout/pyramid2" loCatId="list" qsTypeId="urn:microsoft.com/office/officeart/2005/8/quickstyle/simple1" qsCatId="simple" csTypeId="urn:microsoft.com/office/officeart/2005/8/colors/accent3_5" csCatId="accent3" phldr="1"/>
      <dgm:spPr/>
      <dgm:t>
        <a:bodyPr/>
        <a:lstStyle/>
        <a:p>
          <a:endParaRPr lang="tr-TR"/>
        </a:p>
      </dgm:t>
    </dgm:pt>
    <dgm:pt modelId="{3CC71ED4-AD09-49D2-8A2C-6F0D86940054}">
      <dgm:prSet custT="1"/>
      <dgm:spPr/>
      <dgm:t>
        <a:bodyPr/>
        <a:lstStyle/>
        <a:p>
          <a:pPr algn="l" rtl="0"/>
          <a:r>
            <a:rPr lang="tr-TR" sz="2400" b="1" kern="1200" dirty="0" smtClean="0">
              <a:effectLst/>
            </a:rPr>
            <a:t>Ölçüt 1</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Öğrenciler</a:t>
          </a:r>
          <a:endParaRPr lang="tr-TR" sz="2800" kern="1200" dirty="0">
            <a:solidFill>
              <a:prstClr val="black"/>
            </a:solidFill>
            <a:latin typeface="Times Bold"/>
            <a:ea typeface="Lucida Sans Unicode" panose="020B0602030504020204" pitchFamily="34" charset="0"/>
            <a:cs typeface="Times Bold"/>
          </a:endParaRPr>
        </a:p>
      </dgm:t>
    </dgm:pt>
    <dgm:pt modelId="{A912021D-BA2B-43DF-9D1B-6F621DAA1717}" type="parTrans" cxnId="{09947945-747A-4116-B99D-3595EEEFB31B}">
      <dgm:prSet/>
      <dgm:spPr/>
      <dgm:t>
        <a:bodyPr/>
        <a:lstStyle/>
        <a:p>
          <a:endParaRPr lang="tr-TR"/>
        </a:p>
      </dgm:t>
    </dgm:pt>
    <dgm:pt modelId="{1B4551C6-E911-48FE-A8A9-3F06056E3A91}" type="sibTrans" cxnId="{09947945-747A-4116-B99D-3595EEEFB31B}">
      <dgm:prSet/>
      <dgm:spPr/>
      <dgm:t>
        <a:bodyPr/>
        <a:lstStyle/>
        <a:p>
          <a:endParaRPr lang="tr-TR"/>
        </a:p>
      </dgm:t>
    </dgm:pt>
    <dgm:pt modelId="{72271FC3-9AEC-4908-A4C1-DEEE35F687D6}">
      <dgm:prSet custT="1"/>
      <dgm:spPr/>
      <dgm:t>
        <a:bodyPr/>
        <a:lstStyle/>
        <a:p>
          <a:pPr algn="l" rtl="0"/>
          <a:r>
            <a:rPr lang="tr-TR" sz="2400" b="1" kern="1200" dirty="0" smtClean="0">
              <a:effectLst/>
            </a:rPr>
            <a:t>Ölçüt 2</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Program Öğretim Amaçları</a:t>
          </a:r>
          <a:endParaRPr lang="tr-TR" sz="2800" kern="1200" dirty="0">
            <a:solidFill>
              <a:prstClr val="black"/>
            </a:solidFill>
            <a:latin typeface="Times Bold"/>
            <a:ea typeface="Lucida Sans Unicode" panose="020B0602030504020204" pitchFamily="34" charset="0"/>
            <a:cs typeface="Times Bold"/>
          </a:endParaRPr>
        </a:p>
      </dgm:t>
    </dgm:pt>
    <dgm:pt modelId="{6A3F8561-797C-4244-9787-E3745CC55D06}" type="parTrans" cxnId="{9DE43905-080B-4BA5-901E-0E091DE000C9}">
      <dgm:prSet/>
      <dgm:spPr/>
      <dgm:t>
        <a:bodyPr/>
        <a:lstStyle/>
        <a:p>
          <a:endParaRPr lang="tr-TR"/>
        </a:p>
      </dgm:t>
    </dgm:pt>
    <dgm:pt modelId="{BD149FD6-6A02-415E-ADF2-A35D7A1A71C9}" type="sibTrans" cxnId="{9DE43905-080B-4BA5-901E-0E091DE000C9}">
      <dgm:prSet/>
      <dgm:spPr/>
      <dgm:t>
        <a:bodyPr/>
        <a:lstStyle/>
        <a:p>
          <a:endParaRPr lang="tr-TR"/>
        </a:p>
      </dgm:t>
    </dgm:pt>
    <dgm:pt modelId="{602921BE-A3FE-4DF0-AAAF-E2719E3DD30B}">
      <dgm:prSet custT="1"/>
      <dgm:spPr/>
      <dgm:t>
        <a:bodyPr/>
        <a:lstStyle/>
        <a:p>
          <a:pPr algn="l" rtl="0"/>
          <a:r>
            <a:rPr lang="tr-TR" sz="2400" b="1" kern="1200" dirty="0" smtClean="0">
              <a:effectLst/>
            </a:rPr>
            <a:t>Ölçüt 3  </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Program Çıktıları</a:t>
          </a:r>
          <a:endParaRPr lang="tr-TR" sz="2800" kern="1200" dirty="0">
            <a:solidFill>
              <a:prstClr val="black"/>
            </a:solidFill>
            <a:latin typeface="Times Bold"/>
            <a:ea typeface="Lucida Sans Unicode" panose="020B0602030504020204" pitchFamily="34" charset="0"/>
            <a:cs typeface="Times Bold"/>
          </a:endParaRPr>
        </a:p>
      </dgm:t>
    </dgm:pt>
    <dgm:pt modelId="{1B90064E-2368-4409-A74A-959BD75862AE}" type="parTrans" cxnId="{D58E077B-3271-4EE9-9B72-15AC399D1BA4}">
      <dgm:prSet/>
      <dgm:spPr/>
      <dgm:t>
        <a:bodyPr/>
        <a:lstStyle/>
        <a:p>
          <a:endParaRPr lang="tr-TR"/>
        </a:p>
      </dgm:t>
    </dgm:pt>
    <dgm:pt modelId="{6DF18439-42AB-481B-81F7-1E4BAF840C3A}" type="sibTrans" cxnId="{D58E077B-3271-4EE9-9B72-15AC399D1BA4}">
      <dgm:prSet/>
      <dgm:spPr/>
      <dgm:t>
        <a:bodyPr/>
        <a:lstStyle/>
        <a:p>
          <a:endParaRPr lang="tr-TR"/>
        </a:p>
      </dgm:t>
    </dgm:pt>
    <dgm:pt modelId="{3CBD99E6-6EB0-410D-9EE9-425C098EA7DA}">
      <dgm:prSet custT="1"/>
      <dgm:spPr/>
      <dgm:t>
        <a:bodyPr/>
        <a:lstStyle/>
        <a:p>
          <a:pPr algn="l" rtl="0"/>
          <a:r>
            <a:rPr lang="tr-TR" sz="2400" b="1" kern="1200" dirty="0" smtClean="0">
              <a:effectLst/>
            </a:rPr>
            <a:t>Ölçüt 4  </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Öğretim Planı </a:t>
          </a:r>
          <a:endParaRPr lang="tr-TR" sz="2800" kern="1200" dirty="0">
            <a:solidFill>
              <a:prstClr val="black"/>
            </a:solidFill>
            <a:latin typeface="Times Bold"/>
            <a:ea typeface="Lucida Sans Unicode" panose="020B0602030504020204" pitchFamily="34" charset="0"/>
            <a:cs typeface="Times Bold"/>
          </a:endParaRPr>
        </a:p>
      </dgm:t>
    </dgm:pt>
    <dgm:pt modelId="{5292EFEF-5100-4AA5-8E36-7E3A8FE3CCE3}" type="parTrans" cxnId="{77DC3B10-FD69-4BB2-A6AB-336C35462E13}">
      <dgm:prSet/>
      <dgm:spPr/>
      <dgm:t>
        <a:bodyPr/>
        <a:lstStyle/>
        <a:p>
          <a:endParaRPr lang="tr-TR"/>
        </a:p>
      </dgm:t>
    </dgm:pt>
    <dgm:pt modelId="{E9848D5C-3793-41F7-B43A-2C096C43549A}" type="sibTrans" cxnId="{77DC3B10-FD69-4BB2-A6AB-336C35462E13}">
      <dgm:prSet/>
      <dgm:spPr/>
      <dgm:t>
        <a:bodyPr/>
        <a:lstStyle/>
        <a:p>
          <a:endParaRPr lang="tr-TR"/>
        </a:p>
      </dgm:t>
    </dgm:pt>
    <dgm:pt modelId="{837B72EC-84AB-4767-9F5B-3E8B1F4E60CF}">
      <dgm:prSet custT="1"/>
      <dgm:spPr/>
      <dgm:t>
        <a:bodyPr/>
        <a:lstStyle/>
        <a:p>
          <a:pPr algn="l" rtl="0"/>
          <a:r>
            <a:rPr lang="tr-TR" sz="2400" b="1" kern="1200" dirty="0" smtClean="0">
              <a:effectLst/>
            </a:rPr>
            <a:t>Ölçüt 5   </a:t>
          </a:r>
          <a:r>
            <a:rPr lang="tr-TR" sz="2800" kern="1200" dirty="0" smtClean="0">
              <a:solidFill>
                <a:prstClr val="black"/>
              </a:solidFill>
              <a:latin typeface="Times Bold"/>
              <a:ea typeface="Lucida Sans Unicode" panose="020B0602030504020204" pitchFamily="34" charset="0"/>
              <a:cs typeface="Times Bold"/>
            </a:rPr>
            <a:t>Öğretim Kadrosunun Sayıca Yeterliliği</a:t>
          </a:r>
          <a:endParaRPr lang="tr-TR" sz="2800" kern="1200" dirty="0">
            <a:solidFill>
              <a:prstClr val="black"/>
            </a:solidFill>
            <a:latin typeface="Times Bold"/>
            <a:ea typeface="Lucida Sans Unicode" panose="020B0602030504020204" pitchFamily="34" charset="0"/>
            <a:cs typeface="Times Bold"/>
          </a:endParaRPr>
        </a:p>
      </dgm:t>
    </dgm:pt>
    <dgm:pt modelId="{E175F054-2300-434A-9FC1-F95825F04167}" type="parTrans" cxnId="{B29BF536-8C7E-4512-94D8-B09263146A3E}">
      <dgm:prSet/>
      <dgm:spPr/>
      <dgm:t>
        <a:bodyPr/>
        <a:lstStyle/>
        <a:p>
          <a:endParaRPr lang="tr-TR"/>
        </a:p>
      </dgm:t>
    </dgm:pt>
    <dgm:pt modelId="{09D0ADD5-CC4A-43E8-8F6C-A909A67E2900}" type="sibTrans" cxnId="{B29BF536-8C7E-4512-94D8-B09263146A3E}">
      <dgm:prSet/>
      <dgm:spPr/>
      <dgm:t>
        <a:bodyPr/>
        <a:lstStyle/>
        <a:p>
          <a:endParaRPr lang="tr-TR"/>
        </a:p>
      </dgm:t>
    </dgm:pt>
    <dgm:pt modelId="{32799873-CB95-4C89-B150-1ABB1DD9F47A}">
      <dgm:prSet custT="1"/>
      <dgm:spPr/>
      <dgm:t>
        <a:bodyPr/>
        <a:lstStyle/>
        <a:p>
          <a:pPr algn="l" rtl="0"/>
          <a:r>
            <a:rPr lang="tr-TR" sz="2400" b="1" kern="1200" dirty="0" smtClean="0">
              <a:effectLst/>
            </a:rPr>
            <a:t>Ölçüt 6   </a:t>
          </a:r>
          <a:r>
            <a:rPr lang="tr-TR" sz="2800" kern="1200" dirty="0" smtClean="0">
              <a:solidFill>
                <a:prstClr val="black"/>
              </a:solidFill>
              <a:latin typeface="Times Bold"/>
              <a:ea typeface="Lucida Sans Unicode" panose="020B0602030504020204" pitchFamily="34" charset="0"/>
              <a:cs typeface="Times Bold"/>
            </a:rPr>
            <a:t>Yönetim Yapısı</a:t>
          </a:r>
          <a:endParaRPr lang="tr-TR" sz="2800" kern="1200" dirty="0">
            <a:solidFill>
              <a:prstClr val="black"/>
            </a:solidFill>
            <a:latin typeface="Times Bold"/>
            <a:ea typeface="Lucida Sans Unicode" panose="020B0602030504020204" pitchFamily="34" charset="0"/>
            <a:cs typeface="Times Bold"/>
          </a:endParaRPr>
        </a:p>
      </dgm:t>
    </dgm:pt>
    <dgm:pt modelId="{CD4C00E2-3CB6-40C9-AED7-91721591AA99}" type="parTrans" cxnId="{2933E206-B924-437D-AFFA-BCB87425396D}">
      <dgm:prSet/>
      <dgm:spPr/>
      <dgm:t>
        <a:bodyPr/>
        <a:lstStyle/>
        <a:p>
          <a:endParaRPr lang="tr-TR"/>
        </a:p>
      </dgm:t>
    </dgm:pt>
    <dgm:pt modelId="{3D08728A-589A-4697-8E3F-28CC36A40530}" type="sibTrans" cxnId="{2933E206-B924-437D-AFFA-BCB87425396D}">
      <dgm:prSet/>
      <dgm:spPr/>
      <dgm:t>
        <a:bodyPr/>
        <a:lstStyle/>
        <a:p>
          <a:endParaRPr lang="tr-TR"/>
        </a:p>
      </dgm:t>
    </dgm:pt>
    <dgm:pt modelId="{807865E6-65CC-4956-AF4C-9E1B131C514A}">
      <dgm:prSet custT="1"/>
      <dgm:spPr/>
      <dgm:t>
        <a:bodyPr/>
        <a:lstStyle/>
        <a:p>
          <a:pPr algn="l" rtl="0"/>
          <a:r>
            <a:rPr lang="tr-TR" sz="2400" b="1" kern="1200" dirty="0" smtClean="0">
              <a:effectLst/>
            </a:rPr>
            <a:t>Ölçüt 7</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Altyapı</a:t>
          </a:r>
          <a:endParaRPr lang="tr-TR" sz="2800" kern="1200" dirty="0">
            <a:solidFill>
              <a:prstClr val="black"/>
            </a:solidFill>
            <a:latin typeface="Times Bold"/>
            <a:ea typeface="Lucida Sans Unicode" panose="020B0602030504020204" pitchFamily="34" charset="0"/>
            <a:cs typeface="Times Bold"/>
          </a:endParaRPr>
        </a:p>
      </dgm:t>
    </dgm:pt>
    <dgm:pt modelId="{71D3A182-8CE6-4C39-8BCF-E16F391E4D0E}" type="parTrans" cxnId="{4B585B4D-3E43-421E-8B5F-F140892DD24A}">
      <dgm:prSet/>
      <dgm:spPr/>
      <dgm:t>
        <a:bodyPr/>
        <a:lstStyle/>
        <a:p>
          <a:endParaRPr lang="tr-TR"/>
        </a:p>
      </dgm:t>
    </dgm:pt>
    <dgm:pt modelId="{0C6A630D-A6C2-4E9E-B995-56955877D976}" type="sibTrans" cxnId="{4B585B4D-3E43-421E-8B5F-F140892DD24A}">
      <dgm:prSet/>
      <dgm:spPr/>
      <dgm:t>
        <a:bodyPr/>
        <a:lstStyle/>
        <a:p>
          <a:endParaRPr lang="tr-TR"/>
        </a:p>
      </dgm:t>
    </dgm:pt>
    <dgm:pt modelId="{E76D17FD-8401-4DDD-AB62-49F0DFC238CD}">
      <dgm:prSet custT="1"/>
      <dgm:spPr/>
      <dgm:t>
        <a:bodyPr/>
        <a:lstStyle/>
        <a:p>
          <a:pPr algn="l" rtl="0"/>
          <a:r>
            <a:rPr lang="tr-TR" sz="2400" b="1" kern="1200" dirty="0" smtClean="0">
              <a:effectLst/>
            </a:rPr>
            <a:t>Ölçüt 8</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Kurum Desteği ve  Parasal Kaynaklar</a:t>
          </a:r>
          <a:endParaRPr lang="tr-TR" sz="2800" kern="1200" dirty="0">
            <a:solidFill>
              <a:prstClr val="black"/>
            </a:solidFill>
            <a:latin typeface="Times Bold"/>
            <a:ea typeface="Lucida Sans Unicode" panose="020B0602030504020204" pitchFamily="34" charset="0"/>
            <a:cs typeface="Times Bold"/>
          </a:endParaRPr>
        </a:p>
      </dgm:t>
    </dgm:pt>
    <dgm:pt modelId="{5C251765-0DE5-4CD3-8C77-42BEDE578ACE}" type="parTrans" cxnId="{10EEED2C-9484-4803-88B6-C65D66F7BDAF}">
      <dgm:prSet/>
      <dgm:spPr/>
      <dgm:t>
        <a:bodyPr/>
        <a:lstStyle/>
        <a:p>
          <a:endParaRPr lang="tr-TR"/>
        </a:p>
      </dgm:t>
    </dgm:pt>
    <dgm:pt modelId="{0D54FA24-6F67-4F69-83CD-15F3A77B10FE}" type="sibTrans" cxnId="{10EEED2C-9484-4803-88B6-C65D66F7BDAF}">
      <dgm:prSet/>
      <dgm:spPr/>
      <dgm:t>
        <a:bodyPr/>
        <a:lstStyle/>
        <a:p>
          <a:endParaRPr lang="tr-TR"/>
        </a:p>
      </dgm:t>
    </dgm:pt>
    <dgm:pt modelId="{9158BB07-6DC0-4441-B308-2D714E9EA180}">
      <dgm:prSet custT="1"/>
      <dgm:spPr/>
      <dgm:t>
        <a:bodyPr/>
        <a:lstStyle/>
        <a:p>
          <a:pPr algn="l" rtl="0"/>
          <a:r>
            <a:rPr lang="tr-TR" sz="2400" b="1" kern="1200" dirty="0" smtClean="0">
              <a:effectLst/>
            </a:rPr>
            <a:t>Ölçüt 9  </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Sürekli İyileştirme</a:t>
          </a:r>
          <a:endParaRPr lang="tr-TR" sz="2800" kern="1200" dirty="0">
            <a:solidFill>
              <a:prstClr val="black"/>
            </a:solidFill>
            <a:latin typeface="Times Bold"/>
            <a:ea typeface="Lucida Sans Unicode" panose="020B0602030504020204" pitchFamily="34" charset="0"/>
            <a:cs typeface="Times Bold"/>
          </a:endParaRPr>
        </a:p>
      </dgm:t>
    </dgm:pt>
    <dgm:pt modelId="{73B4F3CF-344E-4CBF-914F-4ED1867CBED5}" type="parTrans" cxnId="{DDDD0EE6-7B3F-4085-903F-DD6A26082259}">
      <dgm:prSet/>
      <dgm:spPr/>
      <dgm:t>
        <a:bodyPr/>
        <a:lstStyle/>
        <a:p>
          <a:endParaRPr lang="tr-TR"/>
        </a:p>
      </dgm:t>
    </dgm:pt>
    <dgm:pt modelId="{E5B48BF9-2125-4D6B-9AAB-FC2253E06E37}" type="sibTrans" cxnId="{DDDD0EE6-7B3F-4085-903F-DD6A26082259}">
      <dgm:prSet/>
      <dgm:spPr/>
      <dgm:t>
        <a:bodyPr/>
        <a:lstStyle/>
        <a:p>
          <a:endParaRPr lang="tr-TR"/>
        </a:p>
      </dgm:t>
    </dgm:pt>
    <dgm:pt modelId="{E95E7055-4E52-4815-93AE-CE333598E5A6}" type="pres">
      <dgm:prSet presAssocID="{2A9C66A1-777B-42B0-89C9-ECF7B2B4F28D}" presName="compositeShape" presStyleCnt="0">
        <dgm:presLayoutVars>
          <dgm:dir/>
          <dgm:resizeHandles/>
        </dgm:presLayoutVars>
      </dgm:prSet>
      <dgm:spPr/>
      <dgm:t>
        <a:bodyPr/>
        <a:lstStyle/>
        <a:p>
          <a:endParaRPr lang="en-US"/>
        </a:p>
      </dgm:t>
    </dgm:pt>
    <dgm:pt modelId="{FBE61C6B-C0F8-4A6A-B20F-DBF7CC57E4A8}" type="pres">
      <dgm:prSet presAssocID="{2A9C66A1-777B-42B0-89C9-ECF7B2B4F28D}" presName="pyramid" presStyleLbl="node1" presStyleIdx="0" presStyleCnt="1" custLinFactNeighborX="24813" custLinFactNeighborY="-4526"/>
      <dgm:spPr/>
      <dgm:t>
        <a:bodyPr/>
        <a:lstStyle/>
        <a:p>
          <a:endParaRPr lang="en-US"/>
        </a:p>
      </dgm:t>
    </dgm:pt>
    <dgm:pt modelId="{817FA42E-FF38-45EC-BFCA-63F6C33AE3AC}" type="pres">
      <dgm:prSet presAssocID="{2A9C66A1-777B-42B0-89C9-ECF7B2B4F28D}" presName="theList" presStyleCnt="0"/>
      <dgm:spPr/>
      <dgm:t>
        <a:bodyPr/>
        <a:lstStyle/>
        <a:p>
          <a:endParaRPr lang="en-US"/>
        </a:p>
      </dgm:t>
    </dgm:pt>
    <dgm:pt modelId="{B49579D1-BE17-4002-AF96-6BE732222829}" type="pres">
      <dgm:prSet presAssocID="{3CC71ED4-AD09-49D2-8A2C-6F0D86940054}" presName="aNode" presStyleLbl="fgAcc1" presStyleIdx="0" presStyleCnt="9" custScaleX="207694" custScaleY="1463220" custLinFactY="50112" custLinFactNeighborX="-19745" custLinFactNeighborY="100000">
        <dgm:presLayoutVars>
          <dgm:bulletEnabled val="1"/>
        </dgm:presLayoutVars>
      </dgm:prSet>
      <dgm:spPr/>
      <dgm:t>
        <a:bodyPr/>
        <a:lstStyle/>
        <a:p>
          <a:endParaRPr lang="en-US"/>
        </a:p>
      </dgm:t>
    </dgm:pt>
    <dgm:pt modelId="{65803515-2B6F-45F9-A09C-B7AEF872DFA7}" type="pres">
      <dgm:prSet presAssocID="{3CC71ED4-AD09-49D2-8A2C-6F0D86940054}" presName="aSpace" presStyleCnt="0"/>
      <dgm:spPr/>
      <dgm:t>
        <a:bodyPr/>
        <a:lstStyle/>
        <a:p>
          <a:endParaRPr lang="en-US"/>
        </a:p>
      </dgm:t>
    </dgm:pt>
    <dgm:pt modelId="{1FEE5587-9E6C-46B2-A0CC-3F18176DE189}" type="pres">
      <dgm:prSet presAssocID="{72271FC3-9AEC-4908-A4C1-DEEE35F687D6}" presName="aNode" presStyleLbl="fgAcc1" presStyleIdx="1" presStyleCnt="9" custScaleX="207694" custScaleY="1463220" custLinFactY="50112" custLinFactNeighborX="-19745" custLinFactNeighborY="100000">
        <dgm:presLayoutVars>
          <dgm:bulletEnabled val="1"/>
        </dgm:presLayoutVars>
      </dgm:prSet>
      <dgm:spPr/>
      <dgm:t>
        <a:bodyPr/>
        <a:lstStyle/>
        <a:p>
          <a:endParaRPr lang="en-US"/>
        </a:p>
      </dgm:t>
    </dgm:pt>
    <dgm:pt modelId="{6399A6AF-2F8C-4D03-B3A8-A9C2FB891F07}" type="pres">
      <dgm:prSet presAssocID="{72271FC3-9AEC-4908-A4C1-DEEE35F687D6}" presName="aSpace" presStyleCnt="0"/>
      <dgm:spPr/>
      <dgm:t>
        <a:bodyPr/>
        <a:lstStyle/>
        <a:p>
          <a:endParaRPr lang="en-US"/>
        </a:p>
      </dgm:t>
    </dgm:pt>
    <dgm:pt modelId="{7778249F-A901-4B9C-8DAF-1CD74C60B4F3}" type="pres">
      <dgm:prSet presAssocID="{602921BE-A3FE-4DF0-AAAF-E2719E3DD30B}" presName="aNode" presStyleLbl="fgAcc1" presStyleIdx="2" presStyleCnt="9" custScaleX="207694" custScaleY="1463220" custLinFactY="50112" custLinFactNeighborX="-19745" custLinFactNeighborY="100000">
        <dgm:presLayoutVars>
          <dgm:bulletEnabled val="1"/>
        </dgm:presLayoutVars>
      </dgm:prSet>
      <dgm:spPr/>
      <dgm:t>
        <a:bodyPr/>
        <a:lstStyle/>
        <a:p>
          <a:endParaRPr lang="en-US"/>
        </a:p>
      </dgm:t>
    </dgm:pt>
    <dgm:pt modelId="{88EFC821-B53E-4168-A848-D34F312A31E9}" type="pres">
      <dgm:prSet presAssocID="{602921BE-A3FE-4DF0-AAAF-E2719E3DD30B}" presName="aSpace" presStyleCnt="0"/>
      <dgm:spPr/>
      <dgm:t>
        <a:bodyPr/>
        <a:lstStyle/>
        <a:p>
          <a:endParaRPr lang="en-US"/>
        </a:p>
      </dgm:t>
    </dgm:pt>
    <dgm:pt modelId="{E1DED20F-CBF6-42E6-8585-6D04C5AF88A8}" type="pres">
      <dgm:prSet presAssocID="{3CBD99E6-6EB0-410D-9EE9-425C098EA7DA}" presName="aNode" presStyleLbl="fgAcc1" presStyleIdx="3" presStyleCnt="9" custScaleX="207694" custScaleY="1463220" custLinFactY="50112" custLinFactNeighborX="-19745" custLinFactNeighborY="100000">
        <dgm:presLayoutVars>
          <dgm:bulletEnabled val="1"/>
        </dgm:presLayoutVars>
      </dgm:prSet>
      <dgm:spPr/>
      <dgm:t>
        <a:bodyPr/>
        <a:lstStyle/>
        <a:p>
          <a:endParaRPr lang="en-US"/>
        </a:p>
      </dgm:t>
    </dgm:pt>
    <dgm:pt modelId="{7D1D6586-D496-405B-9185-F8F55FBEEB1A}" type="pres">
      <dgm:prSet presAssocID="{3CBD99E6-6EB0-410D-9EE9-425C098EA7DA}" presName="aSpace" presStyleCnt="0"/>
      <dgm:spPr/>
      <dgm:t>
        <a:bodyPr/>
        <a:lstStyle/>
        <a:p>
          <a:endParaRPr lang="en-US"/>
        </a:p>
      </dgm:t>
    </dgm:pt>
    <dgm:pt modelId="{B2F1C2BB-02AC-4F77-8713-F65353673AD5}" type="pres">
      <dgm:prSet presAssocID="{837B72EC-84AB-4767-9F5B-3E8B1F4E60CF}" presName="aNode" presStyleLbl="fgAcc1" presStyleIdx="4" presStyleCnt="9" custScaleX="207694" custScaleY="1463220" custLinFactY="50112" custLinFactNeighborX="-19745" custLinFactNeighborY="100000">
        <dgm:presLayoutVars>
          <dgm:bulletEnabled val="1"/>
        </dgm:presLayoutVars>
      </dgm:prSet>
      <dgm:spPr/>
      <dgm:t>
        <a:bodyPr/>
        <a:lstStyle/>
        <a:p>
          <a:endParaRPr lang="en-US"/>
        </a:p>
      </dgm:t>
    </dgm:pt>
    <dgm:pt modelId="{744CE268-6324-4365-9940-13D1A40014DE}" type="pres">
      <dgm:prSet presAssocID="{837B72EC-84AB-4767-9F5B-3E8B1F4E60CF}" presName="aSpace" presStyleCnt="0"/>
      <dgm:spPr/>
      <dgm:t>
        <a:bodyPr/>
        <a:lstStyle/>
        <a:p>
          <a:endParaRPr lang="en-US"/>
        </a:p>
      </dgm:t>
    </dgm:pt>
    <dgm:pt modelId="{6A968A37-FF44-4C87-8661-55810C3892C1}" type="pres">
      <dgm:prSet presAssocID="{32799873-CB95-4C89-B150-1ABB1DD9F47A}" presName="aNode" presStyleLbl="fgAcc1" presStyleIdx="5" presStyleCnt="9" custScaleX="207694" custScaleY="1463220" custLinFactY="50112" custLinFactNeighborX="-19745" custLinFactNeighborY="100000">
        <dgm:presLayoutVars>
          <dgm:bulletEnabled val="1"/>
        </dgm:presLayoutVars>
      </dgm:prSet>
      <dgm:spPr/>
      <dgm:t>
        <a:bodyPr/>
        <a:lstStyle/>
        <a:p>
          <a:endParaRPr lang="en-US"/>
        </a:p>
      </dgm:t>
    </dgm:pt>
    <dgm:pt modelId="{1CD3ECFD-CA14-446B-9A1C-FA78603CD2BC}" type="pres">
      <dgm:prSet presAssocID="{32799873-CB95-4C89-B150-1ABB1DD9F47A}" presName="aSpace" presStyleCnt="0"/>
      <dgm:spPr/>
      <dgm:t>
        <a:bodyPr/>
        <a:lstStyle/>
        <a:p>
          <a:endParaRPr lang="en-US"/>
        </a:p>
      </dgm:t>
    </dgm:pt>
    <dgm:pt modelId="{ECB33FD5-73F4-4655-B3A6-BD236C4C167F}" type="pres">
      <dgm:prSet presAssocID="{807865E6-65CC-4956-AF4C-9E1B131C514A}" presName="aNode" presStyleLbl="fgAcc1" presStyleIdx="6" presStyleCnt="9" custScaleX="207694" custScaleY="1463220" custLinFactY="50112" custLinFactNeighborX="-19745" custLinFactNeighborY="100000">
        <dgm:presLayoutVars>
          <dgm:bulletEnabled val="1"/>
        </dgm:presLayoutVars>
      </dgm:prSet>
      <dgm:spPr/>
      <dgm:t>
        <a:bodyPr/>
        <a:lstStyle/>
        <a:p>
          <a:endParaRPr lang="en-US"/>
        </a:p>
      </dgm:t>
    </dgm:pt>
    <dgm:pt modelId="{ADAAA2E1-FBFA-4057-B3CF-F25D0F3F0CF7}" type="pres">
      <dgm:prSet presAssocID="{807865E6-65CC-4956-AF4C-9E1B131C514A}" presName="aSpace" presStyleCnt="0"/>
      <dgm:spPr/>
      <dgm:t>
        <a:bodyPr/>
        <a:lstStyle/>
        <a:p>
          <a:endParaRPr lang="en-US"/>
        </a:p>
      </dgm:t>
    </dgm:pt>
    <dgm:pt modelId="{9381F9AE-9ED9-4D64-A7ED-799F64CC2F12}" type="pres">
      <dgm:prSet presAssocID="{E76D17FD-8401-4DDD-AB62-49F0DFC238CD}" presName="aNode" presStyleLbl="fgAcc1" presStyleIdx="7" presStyleCnt="9" custScaleX="207694" custScaleY="1463220" custLinFactY="50112" custLinFactNeighborX="-19745" custLinFactNeighborY="100000">
        <dgm:presLayoutVars>
          <dgm:bulletEnabled val="1"/>
        </dgm:presLayoutVars>
      </dgm:prSet>
      <dgm:spPr/>
      <dgm:t>
        <a:bodyPr/>
        <a:lstStyle/>
        <a:p>
          <a:endParaRPr lang="en-US"/>
        </a:p>
      </dgm:t>
    </dgm:pt>
    <dgm:pt modelId="{9DAA5CAD-3691-4E52-A7BA-B3C781894DB8}" type="pres">
      <dgm:prSet presAssocID="{E76D17FD-8401-4DDD-AB62-49F0DFC238CD}" presName="aSpace" presStyleCnt="0"/>
      <dgm:spPr/>
      <dgm:t>
        <a:bodyPr/>
        <a:lstStyle/>
        <a:p>
          <a:endParaRPr lang="en-US"/>
        </a:p>
      </dgm:t>
    </dgm:pt>
    <dgm:pt modelId="{56DF7124-D1B5-43B8-A427-5967B8C8A22E}" type="pres">
      <dgm:prSet presAssocID="{9158BB07-6DC0-4441-B308-2D714E9EA180}" presName="aNode" presStyleLbl="fgAcc1" presStyleIdx="8" presStyleCnt="9" custScaleX="207694" custScaleY="1463220" custLinFactY="-30823" custLinFactNeighborX="-11198" custLinFactNeighborY="-100000">
        <dgm:presLayoutVars>
          <dgm:bulletEnabled val="1"/>
        </dgm:presLayoutVars>
      </dgm:prSet>
      <dgm:spPr/>
      <dgm:t>
        <a:bodyPr/>
        <a:lstStyle/>
        <a:p>
          <a:endParaRPr lang="en-US"/>
        </a:p>
      </dgm:t>
    </dgm:pt>
    <dgm:pt modelId="{B1F20B22-0ECB-4B96-96D4-2A3A01F7345D}" type="pres">
      <dgm:prSet presAssocID="{9158BB07-6DC0-4441-B308-2D714E9EA180}" presName="aSpace" presStyleCnt="0"/>
      <dgm:spPr/>
      <dgm:t>
        <a:bodyPr/>
        <a:lstStyle/>
        <a:p>
          <a:endParaRPr lang="en-US"/>
        </a:p>
      </dgm:t>
    </dgm:pt>
  </dgm:ptLst>
  <dgm:cxnLst>
    <dgm:cxn modelId="{89CA7E18-73A6-E740-893D-762F44ADE90A}" type="presOf" srcId="{72271FC3-9AEC-4908-A4C1-DEEE35F687D6}" destId="{1FEE5587-9E6C-46B2-A0CC-3F18176DE189}" srcOrd="0" destOrd="0" presId="urn:microsoft.com/office/officeart/2005/8/layout/pyramid2"/>
    <dgm:cxn modelId="{3E7A3E04-D8D8-344C-A4CD-8557AECA6DCF}" type="presOf" srcId="{807865E6-65CC-4956-AF4C-9E1B131C514A}" destId="{ECB33FD5-73F4-4655-B3A6-BD236C4C167F}" srcOrd="0" destOrd="0" presId="urn:microsoft.com/office/officeart/2005/8/layout/pyramid2"/>
    <dgm:cxn modelId="{09947945-747A-4116-B99D-3595EEEFB31B}" srcId="{2A9C66A1-777B-42B0-89C9-ECF7B2B4F28D}" destId="{3CC71ED4-AD09-49D2-8A2C-6F0D86940054}" srcOrd="0" destOrd="0" parTransId="{A912021D-BA2B-43DF-9D1B-6F621DAA1717}" sibTransId="{1B4551C6-E911-48FE-A8A9-3F06056E3A91}"/>
    <dgm:cxn modelId="{D58E077B-3271-4EE9-9B72-15AC399D1BA4}" srcId="{2A9C66A1-777B-42B0-89C9-ECF7B2B4F28D}" destId="{602921BE-A3FE-4DF0-AAAF-E2719E3DD30B}" srcOrd="2" destOrd="0" parTransId="{1B90064E-2368-4409-A74A-959BD75862AE}" sibTransId="{6DF18439-42AB-481B-81F7-1E4BAF840C3A}"/>
    <dgm:cxn modelId="{DDDD0EE6-7B3F-4085-903F-DD6A26082259}" srcId="{2A9C66A1-777B-42B0-89C9-ECF7B2B4F28D}" destId="{9158BB07-6DC0-4441-B308-2D714E9EA180}" srcOrd="8" destOrd="0" parTransId="{73B4F3CF-344E-4CBF-914F-4ED1867CBED5}" sibTransId="{E5B48BF9-2125-4D6B-9AAB-FC2253E06E37}"/>
    <dgm:cxn modelId="{B29BF536-8C7E-4512-94D8-B09263146A3E}" srcId="{2A9C66A1-777B-42B0-89C9-ECF7B2B4F28D}" destId="{837B72EC-84AB-4767-9F5B-3E8B1F4E60CF}" srcOrd="4" destOrd="0" parTransId="{E175F054-2300-434A-9FC1-F95825F04167}" sibTransId="{09D0ADD5-CC4A-43E8-8F6C-A909A67E2900}"/>
    <dgm:cxn modelId="{10EEED2C-9484-4803-88B6-C65D66F7BDAF}" srcId="{2A9C66A1-777B-42B0-89C9-ECF7B2B4F28D}" destId="{E76D17FD-8401-4DDD-AB62-49F0DFC238CD}" srcOrd="7" destOrd="0" parTransId="{5C251765-0DE5-4CD3-8C77-42BEDE578ACE}" sibTransId="{0D54FA24-6F67-4F69-83CD-15F3A77B10FE}"/>
    <dgm:cxn modelId="{39B66217-5ACE-D749-8356-DFA7E0C55B82}" type="presOf" srcId="{E76D17FD-8401-4DDD-AB62-49F0DFC238CD}" destId="{9381F9AE-9ED9-4D64-A7ED-799F64CC2F12}" srcOrd="0" destOrd="0" presId="urn:microsoft.com/office/officeart/2005/8/layout/pyramid2"/>
    <dgm:cxn modelId="{04B03969-D8C4-764A-B54C-9FA412349A4A}" type="presOf" srcId="{602921BE-A3FE-4DF0-AAAF-E2719E3DD30B}" destId="{7778249F-A901-4B9C-8DAF-1CD74C60B4F3}" srcOrd="0" destOrd="0" presId="urn:microsoft.com/office/officeart/2005/8/layout/pyramid2"/>
    <dgm:cxn modelId="{C0433B9D-50F1-D640-B0EF-089EC34B68AD}" type="presOf" srcId="{32799873-CB95-4C89-B150-1ABB1DD9F47A}" destId="{6A968A37-FF44-4C87-8661-55810C3892C1}" srcOrd="0" destOrd="0" presId="urn:microsoft.com/office/officeart/2005/8/layout/pyramid2"/>
    <dgm:cxn modelId="{9DE43905-080B-4BA5-901E-0E091DE000C9}" srcId="{2A9C66A1-777B-42B0-89C9-ECF7B2B4F28D}" destId="{72271FC3-9AEC-4908-A4C1-DEEE35F687D6}" srcOrd="1" destOrd="0" parTransId="{6A3F8561-797C-4244-9787-E3745CC55D06}" sibTransId="{BD149FD6-6A02-415E-ADF2-A35D7A1A71C9}"/>
    <dgm:cxn modelId="{09EFF593-4E99-B542-A6E7-838EC078B35C}" type="presOf" srcId="{3CBD99E6-6EB0-410D-9EE9-425C098EA7DA}" destId="{E1DED20F-CBF6-42E6-8585-6D04C5AF88A8}" srcOrd="0" destOrd="0" presId="urn:microsoft.com/office/officeart/2005/8/layout/pyramid2"/>
    <dgm:cxn modelId="{0991C62D-731C-A544-BED2-E13F3C8F4510}" type="presOf" srcId="{3CC71ED4-AD09-49D2-8A2C-6F0D86940054}" destId="{B49579D1-BE17-4002-AF96-6BE732222829}" srcOrd="0" destOrd="0" presId="urn:microsoft.com/office/officeart/2005/8/layout/pyramid2"/>
    <dgm:cxn modelId="{2933E206-B924-437D-AFFA-BCB87425396D}" srcId="{2A9C66A1-777B-42B0-89C9-ECF7B2B4F28D}" destId="{32799873-CB95-4C89-B150-1ABB1DD9F47A}" srcOrd="5" destOrd="0" parTransId="{CD4C00E2-3CB6-40C9-AED7-91721591AA99}" sibTransId="{3D08728A-589A-4697-8E3F-28CC36A40530}"/>
    <dgm:cxn modelId="{4B585B4D-3E43-421E-8B5F-F140892DD24A}" srcId="{2A9C66A1-777B-42B0-89C9-ECF7B2B4F28D}" destId="{807865E6-65CC-4956-AF4C-9E1B131C514A}" srcOrd="6" destOrd="0" parTransId="{71D3A182-8CE6-4C39-8BCF-E16F391E4D0E}" sibTransId="{0C6A630D-A6C2-4E9E-B995-56955877D976}"/>
    <dgm:cxn modelId="{25CC26EE-428D-7D41-8F2C-05F520C5994F}" type="presOf" srcId="{837B72EC-84AB-4767-9F5B-3E8B1F4E60CF}" destId="{B2F1C2BB-02AC-4F77-8713-F65353673AD5}" srcOrd="0" destOrd="0" presId="urn:microsoft.com/office/officeart/2005/8/layout/pyramid2"/>
    <dgm:cxn modelId="{DA5D699E-FF3F-F441-954B-6B3C3D5429FC}" type="presOf" srcId="{9158BB07-6DC0-4441-B308-2D714E9EA180}" destId="{56DF7124-D1B5-43B8-A427-5967B8C8A22E}" srcOrd="0" destOrd="0" presId="urn:microsoft.com/office/officeart/2005/8/layout/pyramid2"/>
    <dgm:cxn modelId="{0EE0AB72-E25D-0944-BD2E-E3D71F39996C}" type="presOf" srcId="{2A9C66A1-777B-42B0-89C9-ECF7B2B4F28D}" destId="{E95E7055-4E52-4815-93AE-CE333598E5A6}" srcOrd="0" destOrd="0" presId="urn:microsoft.com/office/officeart/2005/8/layout/pyramid2"/>
    <dgm:cxn modelId="{77DC3B10-FD69-4BB2-A6AB-336C35462E13}" srcId="{2A9C66A1-777B-42B0-89C9-ECF7B2B4F28D}" destId="{3CBD99E6-6EB0-410D-9EE9-425C098EA7DA}" srcOrd="3" destOrd="0" parTransId="{5292EFEF-5100-4AA5-8E36-7E3A8FE3CCE3}" sibTransId="{E9848D5C-3793-41F7-B43A-2C096C43549A}"/>
    <dgm:cxn modelId="{3C6E9C4A-FE7B-4E44-B7AA-D710862955AA}" type="presParOf" srcId="{E95E7055-4E52-4815-93AE-CE333598E5A6}" destId="{FBE61C6B-C0F8-4A6A-B20F-DBF7CC57E4A8}" srcOrd="0" destOrd="0" presId="urn:microsoft.com/office/officeart/2005/8/layout/pyramid2"/>
    <dgm:cxn modelId="{A224349E-ED74-4145-A88D-8868B2B2E4FD}" type="presParOf" srcId="{E95E7055-4E52-4815-93AE-CE333598E5A6}" destId="{817FA42E-FF38-45EC-BFCA-63F6C33AE3AC}" srcOrd="1" destOrd="0" presId="urn:microsoft.com/office/officeart/2005/8/layout/pyramid2"/>
    <dgm:cxn modelId="{735D9148-565F-6842-8FFA-14D02D613775}" type="presParOf" srcId="{817FA42E-FF38-45EC-BFCA-63F6C33AE3AC}" destId="{B49579D1-BE17-4002-AF96-6BE732222829}" srcOrd="0" destOrd="0" presId="urn:microsoft.com/office/officeart/2005/8/layout/pyramid2"/>
    <dgm:cxn modelId="{7F45E5DD-AFA0-C54C-92CD-4C495F3B0B78}" type="presParOf" srcId="{817FA42E-FF38-45EC-BFCA-63F6C33AE3AC}" destId="{65803515-2B6F-45F9-A09C-B7AEF872DFA7}" srcOrd="1" destOrd="0" presId="urn:microsoft.com/office/officeart/2005/8/layout/pyramid2"/>
    <dgm:cxn modelId="{D9A87A1A-0FC7-7849-98C1-9BD87B98D3E2}" type="presParOf" srcId="{817FA42E-FF38-45EC-BFCA-63F6C33AE3AC}" destId="{1FEE5587-9E6C-46B2-A0CC-3F18176DE189}" srcOrd="2" destOrd="0" presId="urn:microsoft.com/office/officeart/2005/8/layout/pyramid2"/>
    <dgm:cxn modelId="{86DCABD7-0000-7C4C-B314-40B8AD505BCC}" type="presParOf" srcId="{817FA42E-FF38-45EC-BFCA-63F6C33AE3AC}" destId="{6399A6AF-2F8C-4D03-B3A8-A9C2FB891F07}" srcOrd="3" destOrd="0" presId="urn:microsoft.com/office/officeart/2005/8/layout/pyramid2"/>
    <dgm:cxn modelId="{02FE0AB3-F99E-0E49-ABBC-D097C0D43383}" type="presParOf" srcId="{817FA42E-FF38-45EC-BFCA-63F6C33AE3AC}" destId="{7778249F-A901-4B9C-8DAF-1CD74C60B4F3}" srcOrd="4" destOrd="0" presId="urn:microsoft.com/office/officeart/2005/8/layout/pyramid2"/>
    <dgm:cxn modelId="{6BDD180C-BADB-564E-9607-968177168533}" type="presParOf" srcId="{817FA42E-FF38-45EC-BFCA-63F6C33AE3AC}" destId="{88EFC821-B53E-4168-A848-D34F312A31E9}" srcOrd="5" destOrd="0" presId="urn:microsoft.com/office/officeart/2005/8/layout/pyramid2"/>
    <dgm:cxn modelId="{C4592FC4-D0DB-7C49-95A6-7EB4068C4E9B}" type="presParOf" srcId="{817FA42E-FF38-45EC-BFCA-63F6C33AE3AC}" destId="{E1DED20F-CBF6-42E6-8585-6D04C5AF88A8}" srcOrd="6" destOrd="0" presId="urn:microsoft.com/office/officeart/2005/8/layout/pyramid2"/>
    <dgm:cxn modelId="{C4EEB0EB-F335-284E-ABA2-8FA2B3CDDF14}" type="presParOf" srcId="{817FA42E-FF38-45EC-BFCA-63F6C33AE3AC}" destId="{7D1D6586-D496-405B-9185-F8F55FBEEB1A}" srcOrd="7" destOrd="0" presId="urn:microsoft.com/office/officeart/2005/8/layout/pyramid2"/>
    <dgm:cxn modelId="{09102FC6-4B5B-334A-B4FA-E7846567408F}" type="presParOf" srcId="{817FA42E-FF38-45EC-BFCA-63F6C33AE3AC}" destId="{B2F1C2BB-02AC-4F77-8713-F65353673AD5}" srcOrd="8" destOrd="0" presId="urn:microsoft.com/office/officeart/2005/8/layout/pyramid2"/>
    <dgm:cxn modelId="{D31FD38B-8228-CC49-A519-CEE73721E052}" type="presParOf" srcId="{817FA42E-FF38-45EC-BFCA-63F6C33AE3AC}" destId="{744CE268-6324-4365-9940-13D1A40014DE}" srcOrd="9" destOrd="0" presId="urn:microsoft.com/office/officeart/2005/8/layout/pyramid2"/>
    <dgm:cxn modelId="{5F909854-BE27-664E-A708-8FF39CF22F6E}" type="presParOf" srcId="{817FA42E-FF38-45EC-BFCA-63F6C33AE3AC}" destId="{6A968A37-FF44-4C87-8661-55810C3892C1}" srcOrd="10" destOrd="0" presId="urn:microsoft.com/office/officeart/2005/8/layout/pyramid2"/>
    <dgm:cxn modelId="{EBBDDD3C-44F6-F34D-9A2F-6B568ED3E005}" type="presParOf" srcId="{817FA42E-FF38-45EC-BFCA-63F6C33AE3AC}" destId="{1CD3ECFD-CA14-446B-9A1C-FA78603CD2BC}" srcOrd="11" destOrd="0" presId="urn:microsoft.com/office/officeart/2005/8/layout/pyramid2"/>
    <dgm:cxn modelId="{C38CEFEC-C07D-344C-81B3-1621E5367274}" type="presParOf" srcId="{817FA42E-FF38-45EC-BFCA-63F6C33AE3AC}" destId="{ECB33FD5-73F4-4655-B3A6-BD236C4C167F}" srcOrd="12" destOrd="0" presId="urn:microsoft.com/office/officeart/2005/8/layout/pyramid2"/>
    <dgm:cxn modelId="{5E92676F-6788-8043-959F-CD43BF3BECCD}" type="presParOf" srcId="{817FA42E-FF38-45EC-BFCA-63F6C33AE3AC}" destId="{ADAAA2E1-FBFA-4057-B3CF-F25D0F3F0CF7}" srcOrd="13" destOrd="0" presId="urn:microsoft.com/office/officeart/2005/8/layout/pyramid2"/>
    <dgm:cxn modelId="{8090B224-3882-7D4F-9BFD-E7ACBB343466}" type="presParOf" srcId="{817FA42E-FF38-45EC-BFCA-63F6C33AE3AC}" destId="{9381F9AE-9ED9-4D64-A7ED-799F64CC2F12}" srcOrd="14" destOrd="0" presId="urn:microsoft.com/office/officeart/2005/8/layout/pyramid2"/>
    <dgm:cxn modelId="{39D01391-E7BA-904A-B66E-D3D98C395632}" type="presParOf" srcId="{817FA42E-FF38-45EC-BFCA-63F6C33AE3AC}" destId="{9DAA5CAD-3691-4E52-A7BA-B3C781894DB8}" srcOrd="15" destOrd="0" presId="urn:microsoft.com/office/officeart/2005/8/layout/pyramid2"/>
    <dgm:cxn modelId="{33363AC0-05B7-4544-ACA6-D2AB0B819027}" type="presParOf" srcId="{817FA42E-FF38-45EC-BFCA-63F6C33AE3AC}" destId="{56DF7124-D1B5-43B8-A427-5967B8C8A22E}" srcOrd="16" destOrd="0" presId="urn:microsoft.com/office/officeart/2005/8/layout/pyramid2"/>
    <dgm:cxn modelId="{00B18270-7388-4840-B4DD-13FFDBB498C8}" type="presParOf" srcId="{817FA42E-FF38-45EC-BFCA-63F6C33AE3AC}" destId="{B1F20B22-0ECB-4B96-96D4-2A3A01F7345D}" srcOrd="17"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9C66A1-777B-42B0-89C9-ECF7B2B4F28D}" type="doc">
      <dgm:prSet loTypeId="urn:microsoft.com/office/officeart/2005/8/layout/pyramid2" loCatId="list" qsTypeId="urn:microsoft.com/office/officeart/2005/8/quickstyle/simple1" qsCatId="simple" csTypeId="urn:microsoft.com/office/officeart/2005/8/colors/accent3_5" csCatId="accent3" phldr="1"/>
      <dgm:spPr/>
      <dgm:t>
        <a:bodyPr/>
        <a:lstStyle/>
        <a:p>
          <a:endParaRPr lang="tr-TR"/>
        </a:p>
      </dgm:t>
    </dgm:pt>
    <dgm:pt modelId="{3CC71ED4-AD09-49D2-8A2C-6F0D86940054}">
      <dgm:prSet custT="1"/>
      <dgm:spPr/>
      <dgm:t>
        <a:bodyPr/>
        <a:lstStyle/>
        <a:p>
          <a:pPr algn="l" rtl="0"/>
          <a:r>
            <a:rPr lang="tr-TR" sz="2400" b="1" kern="1200" dirty="0" smtClean="0">
              <a:effectLst/>
            </a:rPr>
            <a:t>Ölçüt 1</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Öğrenciler</a:t>
          </a:r>
          <a:endParaRPr lang="tr-TR" sz="2800" kern="1200" dirty="0">
            <a:solidFill>
              <a:prstClr val="black"/>
            </a:solidFill>
            <a:latin typeface="Times Bold"/>
            <a:ea typeface="Lucida Sans Unicode" panose="020B0602030504020204" pitchFamily="34" charset="0"/>
            <a:cs typeface="Times Bold"/>
          </a:endParaRPr>
        </a:p>
      </dgm:t>
    </dgm:pt>
    <dgm:pt modelId="{A912021D-BA2B-43DF-9D1B-6F621DAA1717}" type="parTrans" cxnId="{09947945-747A-4116-B99D-3595EEEFB31B}">
      <dgm:prSet/>
      <dgm:spPr/>
      <dgm:t>
        <a:bodyPr/>
        <a:lstStyle/>
        <a:p>
          <a:endParaRPr lang="tr-TR"/>
        </a:p>
      </dgm:t>
    </dgm:pt>
    <dgm:pt modelId="{1B4551C6-E911-48FE-A8A9-3F06056E3A91}" type="sibTrans" cxnId="{09947945-747A-4116-B99D-3595EEEFB31B}">
      <dgm:prSet/>
      <dgm:spPr/>
      <dgm:t>
        <a:bodyPr/>
        <a:lstStyle/>
        <a:p>
          <a:endParaRPr lang="tr-TR"/>
        </a:p>
      </dgm:t>
    </dgm:pt>
    <dgm:pt modelId="{72271FC3-9AEC-4908-A4C1-DEEE35F687D6}">
      <dgm:prSet custT="1"/>
      <dgm:spPr/>
      <dgm:t>
        <a:bodyPr/>
        <a:lstStyle/>
        <a:p>
          <a:pPr algn="l" rtl="0"/>
          <a:r>
            <a:rPr lang="tr-TR" sz="2400" b="1" kern="1200" dirty="0" smtClean="0">
              <a:effectLst/>
            </a:rPr>
            <a:t>Ölçüt 2</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Program Öğretim Amaçları</a:t>
          </a:r>
          <a:endParaRPr lang="tr-TR" sz="2800" kern="1200" dirty="0">
            <a:solidFill>
              <a:prstClr val="black"/>
            </a:solidFill>
            <a:latin typeface="Times Bold"/>
            <a:ea typeface="Lucida Sans Unicode" panose="020B0602030504020204" pitchFamily="34" charset="0"/>
            <a:cs typeface="Times Bold"/>
          </a:endParaRPr>
        </a:p>
      </dgm:t>
    </dgm:pt>
    <dgm:pt modelId="{6A3F8561-797C-4244-9787-E3745CC55D06}" type="parTrans" cxnId="{9DE43905-080B-4BA5-901E-0E091DE000C9}">
      <dgm:prSet/>
      <dgm:spPr/>
      <dgm:t>
        <a:bodyPr/>
        <a:lstStyle/>
        <a:p>
          <a:endParaRPr lang="tr-TR"/>
        </a:p>
      </dgm:t>
    </dgm:pt>
    <dgm:pt modelId="{BD149FD6-6A02-415E-ADF2-A35D7A1A71C9}" type="sibTrans" cxnId="{9DE43905-080B-4BA5-901E-0E091DE000C9}">
      <dgm:prSet/>
      <dgm:spPr/>
      <dgm:t>
        <a:bodyPr/>
        <a:lstStyle/>
        <a:p>
          <a:endParaRPr lang="tr-TR"/>
        </a:p>
      </dgm:t>
    </dgm:pt>
    <dgm:pt modelId="{602921BE-A3FE-4DF0-AAAF-E2719E3DD30B}">
      <dgm:prSet custT="1"/>
      <dgm:spPr/>
      <dgm:t>
        <a:bodyPr/>
        <a:lstStyle/>
        <a:p>
          <a:pPr algn="l" rtl="0"/>
          <a:r>
            <a:rPr lang="tr-TR" sz="2400" b="1" kern="1200" dirty="0" smtClean="0">
              <a:effectLst/>
            </a:rPr>
            <a:t>Ölçüt 3  </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Program Çıktıları</a:t>
          </a:r>
          <a:endParaRPr lang="tr-TR" sz="2800" kern="1200" dirty="0">
            <a:solidFill>
              <a:prstClr val="black"/>
            </a:solidFill>
            <a:latin typeface="Times Bold"/>
            <a:ea typeface="Lucida Sans Unicode" panose="020B0602030504020204" pitchFamily="34" charset="0"/>
            <a:cs typeface="Times Bold"/>
          </a:endParaRPr>
        </a:p>
      </dgm:t>
    </dgm:pt>
    <dgm:pt modelId="{1B90064E-2368-4409-A74A-959BD75862AE}" type="parTrans" cxnId="{D58E077B-3271-4EE9-9B72-15AC399D1BA4}">
      <dgm:prSet/>
      <dgm:spPr/>
      <dgm:t>
        <a:bodyPr/>
        <a:lstStyle/>
        <a:p>
          <a:endParaRPr lang="tr-TR"/>
        </a:p>
      </dgm:t>
    </dgm:pt>
    <dgm:pt modelId="{6DF18439-42AB-481B-81F7-1E4BAF840C3A}" type="sibTrans" cxnId="{D58E077B-3271-4EE9-9B72-15AC399D1BA4}">
      <dgm:prSet/>
      <dgm:spPr/>
      <dgm:t>
        <a:bodyPr/>
        <a:lstStyle/>
        <a:p>
          <a:endParaRPr lang="tr-TR"/>
        </a:p>
      </dgm:t>
    </dgm:pt>
    <dgm:pt modelId="{3CBD99E6-6EB0-410D-9EE9-425C098EA7DA}">
      <dgm:prSet custT="1"/>
      <dgm:spPr/>
      <dgm:t>
        <a:bodyPr/>
        <a:lstStyle/>
        <a:p>
          <a:pPr algn="l" rtl="0"/>
          <a:r>
            <a:rPr lang="tr-TR" sz="2400" b="1" kern="1200" dirty="0" smtClean="0">
              <a:effectLst/>
            </a:rPr>
            <a:t>Ölçüt 4  </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Öğretim Planı </a:t>
          </a:r>
          <a:endParaRPr lang="tr-TR" sz="2800" kern="1200" dirty="0">
            <a:solidFill>
              <a:prstClr val="black"/>
            </a:solidFill>
            <a:latin typeface="Times Bold"/>
            <a:ea typeface="Lucida Sans Unicode" panose="020B0602030504020204" pitchFamily="34" charset="0"/>
            <a:cs typeface="Times Bold"/>
          </a:endParaRPr>
        </a:p>
      </dgm:t>
    </dgm:pt>
    <dgm:pt modelId="{5292EFEF-5100-4AA5-8E36-7E3A8FE3CCE3}" type="parTrans" cxnId="{77DC3B10-FD69-4BB2-A6AB-336C35462E13}">
      <dgm:prSet/>
      <dgm:spPr/>
      <dgm:t>
        <a:bodyPr/>
        <a:lstStyle/>
        <a:p>
          <a:endParaRPr lang="tr-TR"/>
        </a:p>
      </dgm:t>
    </dgm:pt>
    <dgm:pt modelId="{E9848D5C-3793-41F7-B43A-2C096C43549A}" type="sibTrans" cxnId="{77DC3B10-FD69-4BB2-A6AB-336C35462E13}">
      <dgm:prSet/>
      <dgm:spPr/>
      <dgm:t>
        <a:bodyPr/>
        <a:lstStyle/>
        <a:p>
          <a:endParaRPr lang="tr-TR"/>
        </a:p>
      </dgm:t>
    </dgm:pt>
    <dgm:pt modelId="{837B72EC-84AB-4767-9F5B-3E8B1F4E60CF}">
      <dgm:prSet custT="1"/>
      <dgm:spPr/>
      <dgm:t>
        <a:bodyPr/>
        <a:lstStyle/>
        <a:p>
          <a:pPr algn="l" rtl="0"/>
          <a:r>
            <a:rPr lang="tr-TR" sz="2400" b="1" kern="1200" dirty="0" smtClean="0">
              <a:effectLst/>
            </a:rPr>
            <a:t>Ölçüt 5   </a:t>
          </a:r>
          <a:r>
            <a:rPr lang="tr-TR" sz="2800" kern="1200" dirty="0" smtClean="0">
              <a:solidFill>
                <a:prstClr val="black"/>
              </a:solidFill>
              <a:latin typeface="Times Bold"/>
              <a:ea typeface="Lucida Sans Unicode" panose="020B0602030504020204" pitchFamily="34" charset="0"/>
              <a:cs typeface="Times Bold"/>
            </a:rPr>
            <a:t>Öğretim Kadrosunun Sayıca Yeterliliği</a:t>
          </a:r>
          <a:endParaRPr lang="tr-TR" sz="2800" kern="1200" dirty="0">
            <a:solidFill>
              <a:prstClr val="black"/>
            </a:solidFill>
            <a:latin typeface="Times Bold"/>
            <a:ea typeface="Lucida Sans Unicode" panose="020B0602030504020204" pitchFamily="34" charset="0"/>
            <a:cs typeface="Times Bold"/>
          </a:endParaRPr>
        </a:p>
      </dgm:t>
    </dgm:pt>
    <dgm:pt modelId="{E175F054-2300-434A-9FC1-F95825F04167}" type="parTrans" cxnId="{B29BF536-8C7E-4512-94D8-B09263146A3E}">
      <dgm:prSet/>
      <dgm:spPr/>
      <dgm:t>
        <a:bodyPr/>
        <a:lstStyle/>
        <a:p>
          <a:endParaRPr lang="tr-TR"/>
        </a:p>
      </dgm:t>
    </dgm:pt>
    <dgm:pt modelId="{09D0ADD5-CC4A-43E8-8F6C-A909A67E2900}" type="sibTrans" cxnId="{B29BF536-8C7E-4512-94D8-B09263146A3E}">
      <dgm:prSet/>
      <dgm:spPr/>
      <dgm:t>
        <a:bodyPr/>
        <a:lstStyle/>
        <a:p>
          <a:endParaRPr lang="tr-TR"/>
        </a:p>
      </dgm:t>
    </dgm:pt>
    <dgm:pt modelId="{32799873-CB95-4C89-B150-1ABB1DD9F47A}">
      <dgm:prSet custT="1"/>
      <dgm:spPr/>
      <dgm:t>
        <a:bodyPr/>
        <a:lstStyle/>
        <a:p>
          <a:pPr algn="l" rtl="0"/>
          <a:r>
            <a:rPr lang="tr-TR" sz="2400" b="1" kern="1200" dirty="0" smtClean="0">
              <a:effectLst/>
            </a:rPr>
            <a:t>Ölçüt 6   </a:t>
          </a:r>
          <a:r>
            <a:rPr lang="tr-TR" sz="2800" kern="1200" dirty="0" smtClean="0">
              <a:solidFill>
                <a:prstClr val="black"/>
              </a:solidFill>
              <a:latin typeface="Times Bold"/>
              <a:ea typeface="Lucida Sans Unicode" panose="020B0602030504020204" pitchFamily="34" charset="0"/>
              <a:cs typeface="Times Bold"/>
            </a:rPr>
            <a:t>Yönetim Yapısı</a:t>
          </a:r>
          <a:endParaRPr lang="tr-TR" sz="2800" kern="1200" dirty="0">
            <a:solidFill>
              <a:prstClr val="black"/>
            </a:solidFill>
            <a:latin typeface="Times Bold"/>
            <a:ea typeface="Lucida Sans Unicode" panose="020B0602030504020204" pitchFamily="34" charset="0"/>
            <a:cs typeface="Times Bold"/>
          </a:endParaRPr>
        </a:p>
      </dgm:t>
    </dgm:pt>
    <dgm:pt modelId="{CD4C00E2-3CB6-40C9-AED7-91721591AA99}" type="parTrans" cxnId="{2933E206-B924-437D-AFFA-BCB87425396D}">
      <dgm:prSet/>
      <dgm:spPr/>
      <dgm:t>
        <a:bodyPr/>
        <a:lstStyle/>
        <a:p>
          <a:endParaRPr lang="tr-TR"/>
        </a:p>
      </dgm:t>
    </dgm:pt>
    <dgm:pt modelId="{3D08728A-589A-4697-8E3F-28CC36A40530}" type="sibTrans" cxnId="{2933E206-B924-437D-AFFA-BCB87425396D}">
      <dgm:prSet/>
      <dgm:spPr/>
      <dgm:t>
        <a:bodyPr/>
        <a:lstStyle/>
        <a:p>
          <a:endParaRPr lang="tr-TR"/>
        </a:p>
      </dgm:t>
    </dgm:pt>
    <dgm:pt modelId="{807865E6-65CC-4956-AF4C-9E1B131C514A}">
      <dgm:prSet custT="1"/>
      <dgm:spPr/>
      <dgm:t>
        <a:bodyPr/>
        <a:lstStyle/>
        <a:p>
          <a:pPr algn="l" rtl="0"/>
          <a:r>
            <a:rPr lang="tr-TR" sz="2400" b="1" kern="1200" dirty="0" smtClean="0">
              <a:effectLst/>
            </a:rPr>
            <a:t>Ölçüt 7</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Altyapı</a:t>
          </a:r>
          <a:endParaRPr lang="tr-TR" sz="2800" kern="1200" dirty="0">
            <a:solidFill>
              <a:prstClr val="black"/>
            </a:solidFill>
            <a:latin typeface="Times Bold"/>
            <a:ea typeface="Lucida Sans Unicode" panose="020B0602030504020204" pitchFamily="34" charset="0"/>
            <a:cs typeface="Times Bold"/>
          </a:endParaRPr>
        </a:p>
      </dgm:t>
    </dgm:pt>
    <dgm:pt modelId="{71D3A182-8CE6-4C39-8BCF-E16F391E4D0E}" type="parTrans" cxnId="{4B585B4D-3E43-421E-8B5F-F140892DD24A}">
      <dgm:prSet/>
      <dgm:spPr/>
      <dgm:t>
        <a:bodyPr/>
        <a:lstStyle/>
        <a:p>
          <a:endParaRPr lang="tr-TR"/>
        </a:p>
      </dgm:t>
    </dgm:pt>
    <dgm:pt modelId="{0C6A630D-A6C2-4E9E-B995-56955877D976}" type="sibTrans" cxnId="{4B585B4D-3E43-421E-8B5F-F140892DD24A}">
      <dgm:prSet/>
      <dgm:spPr/>
      <dgm:t>
        <a:bodyPr/>
        <a:lstStyle/>
        <a:p>
          <a:endParaRPr lang="tr-TR"/>
        </a:p>
      </dgm:t>
    </dgm:pt>
    <dgm:pt modelId="{E76D17FD-8401-4DDD-AB62-49F0DFC238CD}">
      <dgm:prSet custT="1"/>
      <dgm:spPr/>
      <dgm:t>
        <a:bodyPr/>
        <a:lstStyle/>
        <a:p>
          <a:pPr algn="l" rtl="0"/>
          <a:r>
            <a:rPr lang="tr-TR" sz="2400" b="1" kern="1200" dirty="0" smtClean="0">
              <a:effectLst/>
            </a:rPr>
            <a:t>Ölçüt 8</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Kurum Desteği ve  Parasal Kaynaklar</a:t>
          </a:r>
          <a:endParaRPr lang="tr-TR" sz="2800" kern="1200" dirty="0">
            <a:solidFill>
              <a:prstClr val="black"/>
            </a:solidFill>
            <a:latin typeface="Times Bold"/>
            <a:ea typeface="Lucida Sans Unicode" panose="020B0602030504020204" pitchFamily="34" charset="0"/>
            <a:cs typeface="Times Bold"/>
          </a:endParaRPr>
        </a:p>
      </dgm:t>
    </dgm:pt>
    <dgm:pt modelId="{5C251765-0DE5-4CD3-8C77-42BEDE578ACE}" type="parTrans" cxnId="{10EEED2C-9484-4803-88B6-C65D66F7BDAF}">
      <dgm:prSet/>
      <dgm:spPr/>
      <dgm:t>
        <a:bodyPr/>
        <a:lstStyle/>
        <a:p>
          <a:endParaRPr lang="tr-TR"/>
        </a:p>
      </dgm:t>
    </dgm:pt>
    <dgm:pt modelId="{0D54FA24-6F67-4F69-83CD-15F3A77B10FE}" type="sibTrans" cxnId="{10EEED2C-9484-4803-88B6-C65D66F7BDAF}">
      <dgm:prSet/>
      <dgm:spPr/>
      <dgm:t>
        <a:bodyPr/>
        <a:lstStyle/>
        <a:p>
          <a:endParaRPr lang="tr-TR"/>
        </a:p>
      </dgm:t>
    </dgm:pt>
    <dgm:pt modelId="{9158BB07-6DC0-4441-B308-2D714E9EA180}">
      <dgm:prSet custT="1"/>
      <dgm:spPr/>
      <dgm:t>
        <a:bodyPr/>
        <a:lstStyle/>
        <a:p>
          <a:pPr algn="l" rtl="0"/>
          <a:r>
            <a:rPr lang="tr-TR" sz="2400" b="1" kern="1200" dirty="0" smtClean="0">
              <a:effectLst/>
            </a:rPr>
            <a:t>Ölçüt 9  </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Sürekli İyileştirme</a:t>
          </a:r>
          <a:endParaRPr lang="tr-TR" sz="2800" kern="1200" dirty="0">
            <a:solidFill>
              <a:prstClr val="black"/>
            </a:solidFill>
            <a:latin typeface="Times Bold"/>
            <a:ea typeface="Lucida Sans Unicode" panose="020B0602030504020204" pitchFamily="34" charset="0"/>
            <a:cs typeface="Times Bold"/>
          </a:endParaRPr>
        </a:p>
      </dgm:t>
    </dgm:pt>
    <dgm:pt modelId="{73B4F3CF-344E-4CBF-914F-4ED1867CBED5}" type="parTrans" cxnId="{DDDD0EE6-7B3F-4085-903F-DD6A26082259}">
      <dgm:prSet/>
      <dgm:spPr/>
      <dgm:t>
        <a:bodyPr/>
        <a:lstStyle/>
        <a:p>
          <a:endParaRPr lang="tr-TR"/>
        </a:p>
      </dgm:t>
    </dgm:pt>
    <dgm:pt modelId="{E5B48BF9-2125-4D6B-9AAB-FC2253E06E37}" type="sibTrans" cxnId="{DDDD0EE6-7B3F-4085-903F-DD6A26082259}">
      <dgm:prSet/>
      <dgm:spPr/>
      <dgm:t>
        <a:bodyPr/>
        <a:lstStyle/>
        <a:p>
          <a:endParaRPr lang="tr-TR"/>
        </a:p>
      </dgm:t>
    </dgm:pt>
    <dgm:pt modelId="{E95E7055-4E52-4815-93AE-CE333598E5A6}" type="pres">
      <dgm:prSet presAssocID="{2A9C66A1-777B-42B0-89C9-ECF7B2B4F28D}" presName="compositeShape" presStyleCnt="0">
        <dgm:presLayoutVars>
          <dgm:dir/>
          <dgm:resizeHandles/>
        </dgm:presLayoutVars>
      </dgm:prSet>
      <dgm:spPr/>
      <dgm:t>
        <a:bodyPr/>
        <a:lstStyle/>
        <a:p>
          <a:endParaRPr lang="en-US"/>
        </a:p>
      </dgm:t>
    </dgm:pt>
    <dgm:pt modelId="{FBE61C6B-C0F8-4A6A-B20F-DBF7CC57E4A8}" type="pres">
      <dgm:prSet presAssocID="{2A9C66A1-777B-42B0-89C9-ECF7B2B4F28D}" presName="pyramid" presStyleLbl="node1" presStyleIdx="0" presStyleCnt="1" custLinFactNeighborX="24813" custLinFactNeighborY="-4526"/>
      <dgm:spPr/>
      <dgm:t>
        <a:bodyPr/>
        <a:lstStyle/>
        <a:p>
          <a:endParaRPr lang="en-US"/>
        </a:p>
      </dgm:t>
    </dgm:pt>
    <dgm:pt modelId="{817FA42E-FF38-45EC-BFCA-63F6C33AE3AC}" type="pres">
      <dgm:prSet presAssocID="{2A9C66A1-777B-42B0-89C9-ECF7B2B4F28D}" presName="theList" presStyleCnt="0"/>
      <dgm:spPr/>
      <dgm:t>
        <a:bodyPr/>
        <a:lstStyle/>
        <a:p>
          <a:endParaRPr lang="en-US"/>
        </a:p>
      </dgm:t>
    </dgm:pt>
    <dgm:pt modelId="{B49579D1-BE17-4002-AF96-6BE732222829}" type="pres">
      <dgm:prSet presAssocID="{3CC71ED4-AD09-49D2-8A2C-6F0D86940054}" presName="aNode" presStyleLbl="fgAcc1" presStyleIdx="0" presStyleCnt="9" custScaleX="207694" custScaleY="1463220" custLinFactY="50112" custLinFactNeighborX="-19745" custLinFactNeighborY="100000">
        <dgm:presLayoutVars>
          <dgm:bulletEnabled val="1"/>
        </dgm:presLayoutVars>
      </dgm:prSet>
      <dgm:spPr/>
      <dgm:t>
        <a:bodyPr/>
        <a:lstStyle/>
        <a:p>
          <a:endParaRPr lang="en-US"/>
        </a:p>
      </dgm:t>
    </dgm:pt>
    <dgm:pt modelId="{65803515-2B6F-45F9-A09C-B7AEF872DFA7}" type="pres">
      <dgm:prSet presAssocID="{3CC71ED4-AD09-49D2-8A2C-6F0D86940054}" presName="aSpace" presStyleCnt="0"/>
      <dgm:spPr/>
      <dgm:t>
        <a:bodyPr/>
        <a:lstStyle/>
        <a:p>
          <a:endParaRPr lang="en-US"/>
        </a:p>
      </dgm:t>
    </dgm:pt>
    <dgm:pt modelId="{1FEE5587-9E6C-46B2-A0CC-3F18176DE189}" type="pres">
      <dgm:prSet presAssocID="{72271FC3-9AEC-4908-A4C1-DEEE35F687D6}" presName="aNode" presStyleLbl="fgAcc1" presStyleIdx="1" presStyleCnt="9" custScaleX="207694" custScaleY="1463220" custLinFactY="50112" custLinFactNeighborX="-19745" custLinFactNeighborY="100000">
        <dgm:presLayoutVars>
          <dgm:bulletEnabled val="1"/>
        </dgm:presLayoutVars>
      </dgm:prSet>
      <dgm:spPr/>
      <dgm:t>
        <a:bodyPr/>
        <a:lstStyle/>
        <a:p>
          <a:endParaRPr lang="en-US"/>
        </a:p>
      </dgm:t>
    </dgm:pt>
    <dgm:pt modelId="{6399A6AF-2F8C-4D03-B3A8-A9C2FB891F07}" type="pres">
      <dgm:prSet presAssocID="{72271FC3-9AEC-4908-A4C1-DEEE35F687D6}" presName="aSpace" presStyleCnt="0"/>
      <dgm:spPr/>
      <dgm:t>
        <a:bodyPr/>
        <a:lstStyle/>
        <a:p>
          <a:endParaRPr lang="en-US"/>
        </a:p>
      </dgm:t>
    </dgm:pt>
    <dgm:pt modelId="{7778249F-A901-4B9C-8DAF-1CD74C60B4F3}" type="pres">
      <dgm:prSet presAssocID="{602921BE-A3FE-4DF0-AAAF-E2719E3DD30B}" presName="aNode" presStyleLbl="fgAcc1" presStyleIdx="2" presStyleCnt="9" custScaleX="207694" custScaleY="1463220" custLinFactY="50112" custLinFactNeighborX="-19745" custLinFactNeighborY="100000">
        <dgm:presLayoutVars>
          <dgm:bulletEnabled val="1"/>
        </dgm:presLayoutVars>
      </dgm:prSet>
      <dgm:spPr/>
      <dgm:t>
        <a:bodyPr/>
        <a:lstStyle/>
        <a:p>
          <a:endParaRPr lang="en-US"/>
        </a:p>
      </dgm:t>
    </dgm:pt>
    <dgm:pt modelId="{88EFC821-B53E-4168-A848-D34F312A31E9}" type="pres">
      <dgm:prSet presAssocID="{602921BE-A3FE-4DF0-AAAF-E2719E3DD30B}" presName="aSpace" presStyleCnt="0"/>
      <dgm:spPr/>
      <dgm:t>
        <a:bodyPr/>
        <a:lstStyle/>
        <a:p>
          <a:endParaRPr lang="en-US"/>
        </a:p>
      </dgm:t>
    </dgm:pt>
    <dgm:pt modelId="{E1DED20F-CBF6-42E6-8585-6D04C5AF88A8}" type="pres">
      <dgm:prSet presAssocID="{3CBD99E6-6EB0-410D-9EE9-425C098EA7DA}" presName="aNode" presStyleLbl="fgAcc1" presStyleIdx="3" presStyleCnt="9" custScaleX="207694" custScaleY="1463220" custLinFactY="50112" custLinFactNeighborX="-19745" custLinFactNeighborY="100000">
        <dgm:presLayoutVars>
          <dgm:bulletEnabled val="1"/>
        </dgm:presLayoutVars>
      </dgm:prSet>
      <dgm:spPr/>
      <dgm:t>
        <a:bodyPr/>
        <a:lstStyle/>
        <a:p>
          <a:endParaRPr lang="en-US"/>
        </a:p>
      </dgm:t>
    </dgm:pt>
    <dgm:pt modelId="{7D1D6586-D496-405B-9185-F8F55FBEEB1A}" type="pres">
      <dgm:prSet presAssocID="{3CBD99E6-6EB0-410D-9EE9-425C098EA7DA}" presName="aSpace" presStyleCnt="0"/>
      <dgm:spPr/>
      <dgm:t>
        <a:bodyPr/>
        <a:lstStyle/>
        <a:p>
          <a:endParaRPr lang="en-US"/>
        </a:p>
      </dgm:t>
    </dgm:pt>
    <dgm:pt modelId="{B2F1C2BB-02AC-4F77-8713-F65353673AD5}" type="pres">
      <dgm:prSet presAssocID="{837B72EC-84AB-4767-9F5B-3E8B1F4E60CF}" presName="aNode" presStyleLbl="fgAcc1" presStyleIdx="4" presStyleCnt="9" custScaleX="207694" custScaleY="1463220" custLinFactY="50112" custLinFactNeighborX="-19745" custLinFactNeighborY="100000">
        <dgm:presLayoutVars>
          <dgm:bulletEnabled val="1"/>
        </dgm:presLayoutVars>
      </dgm:prSet>
      <dgm:spPr/>
      <dgm:t>
        <a:bodyPr/>
        <a:lstStyle/>
        <a:p>
          <a:endParaRPr lang="en-US"/>
        </a:p>
      </dgm:t>
    </dgm:pt>
    <dgm:pt modelId="{744CE268-6324-4365-9940-13D1A40014DE}" type="pres">
      <dgm:prSet presAssocID="{837B72EC-84AB-4767-9F5B-3E8B1F4E60CF}" presName="aSpace" presStyleCnt="0"/>
      <dgm:spPr/>
      <dgm:t>
        <a:bodyPr/>
        <a:lstStyle/>
        <a:p>
          <a:endParaRPr lang="en-US"/>
        </a:p>
      </dgm:t>
    </dgm:pt>
    <dgm:pt modelId="{6A968A37-FF44-4C87-8661-55810C3892C1}" type="pres">
      <dgm:prSet presAssocID="{32799873-CB95-4C89-B150-1ABB1DD9F47A}" presName="aNode" presStyleLbl="fgAcc1" presStyleIdx="5" presStyleCnt="9" custScaleX="207694" custScaleY="1463220" custLinFactY="50112" custLinFactNeighborX="-19745" custLinFactNeighborY="100000">
        <dgm:presLayoutVars>
          <dgm:bulletEnabled val="1"/>
        </dgm:presLayoutVars>
      </dgm:prSet>
      <dgm:spPr/>
      <dgm:t>
        <a:bodyPr/>
        <a:lstStyle/>
        <a:p>
          <a:endParaRPr lang="en-US"/>
        </a:p>
      </dgm:t>
    </dgm:pt>
    <dgm:pt modelId="{1CD3ECFD-CA14-446B-9A1C-FA78603CD2BC}" type="pres">
      <dgm:prSet presAssocID="{32799873-CB95-4C89-B150-1ABB1DD9F47A}" presName="aSpace" presStyleCnt="0"/>
      <dgm:spPr/>
      <dgm:t>
        <a:bodyPr/>
        <a:lstStyle/>
        <a:p>
          <a:endParaRPr lang="en-US"/>
        </a:p>
      </dgm:t>
    </dgm:pt>
    <dgm:pt modelId="{ECB33FD5-73F4-4655-B3A6-BD236C4C167F}" type="pres">
      <dgm:prSet presAssocID="{807865E6-65CC-4956-AF4C-9E1B131C514A}" presName="aNode" presStyleLbl="fgAcc1" presStyleIdx="6" presStyleCnt="9" custScaleX="207694" custScaleY="1463220" custLinFactY="50112" custLinFactNeighborX="-19745" custLinFactNeighborY="100000">
        <dgm:presLayoutVars>
          <dgm:bulletEnabled val="1"/>
        </dgm:presLayoutVars>
      </dgm:prSet>
      <dgm:spPr/>
      <dgm:t>
        <a:bodyPr/>
        <a:lstStyle/>
        <a:p>
          <a:endParaRPr lang="en-US"/>
        </a:p>
      </dgm:t>
    </dgm:pt>
    <dgm:pt modelId="{ADAAA2E1-FBFA-4057-B3CF-F25D0F3F0CF7}" type="pres">
      <dgm:prSet presAssocID="{807865E6-65CC-4956-AF4C-9E1B131C514A}" presName="aSpace" presStyleCnt="0"/>
      <dgm:spPr/>
      <dgm:t>
        <a:bodyPr/>
        <a:lstStyle/>
        <a:p>
          <a:endParaRPr lang="en-US"/>
        </a:p>
      </dgm:t>
    </dgm:pt>
    <dgm:pt modelId="{9381F9AE-9ED9-4D64-A7ED-799F64CC2F12}" type="pres">
      <dgm:prSet presAssocID="{E76D17FD-8401-4DDD-AB62-49F0DFC238CD}" presName="aNode" presStyleLbl="fgAcc1" presStyleIdx="7" presStyleCnt="9" custScaleX="207694" custScaleY="1463220" custLinFactY="50112" custLinFactNeighborX="-19745" custLinFactNeighborY="100000">
        <dgm:presLayoutVars>
          <dgm:bulletEnabled val="1"/>
        </dgm:presLayoutVars>
      </dgm:prSet>
      <dgm:spPr/>
      <dgm:t>
        <a:bodyPr/>
        <a:lstStyle/>
        <a:p>
          <a:endParaRPr lang="en-US"/>
        </a:p>
      </dgm:t>
    </dgm:pt>
    <dgm:pt modelId="{9DAA5CAD-3691-4E52-A7BA-B3C781894DB8}" type="pres">
      <dgm:prSet presAssocID="{E76D17FD-8401-4DDD-AB62-49F0DFC238CD}" presName="aSpace" presStyleCnt="0"/>
      <dgm:spPr/>
      <dgm:t>
        <a:bodyPr/>
        <a:lstStyle/>
        <a:p>
          <a:endParaRPr lang="en-US"/>
        </a:p>
      </dgm:t>
    </dgm:pt>
    <dgm:pt modelId="{56DF7124-D1B5-43B8-A427-5967B8C8A22E}" type="pres">
      <dgm:prSet presAssocID="{9158BB07-6DC0-4441-B308-2D714E9EA180}" presName="aNode" presStyleLbl="fgAcc1" presStyleIdx="8" presStyleCnt="9" custScaleX="207694" custScaleY="1463220" custLinFactY="-30823" custLinFactNeighborX="-11198" custLinFactNeighborY="-100000">
        <dgm:presLayoutVars>
          <dgm:bulletEnabled val="1"/>
        </dgm:presLayoutVars>
      </dgm:prSet>
      <dgm:spPr/>
      <dgm:t>
        <a:bodyPr/>
        <a:lstStyle/>
        <a:p>
          <a:endParaRPr lang="en-US"/>
        </a:p>
      </dgm:t>
    </dgm:pt>
    <dgm:pt modelId="{B1F20B22-0ECB-4B96-96D4-2A3A01F7345D}" type="pres">
      <dgm:prSet presAssocID="{9158BB07-6DC0-4441-B308-2D714E9EA180}" presName="aSpace" presStyleCnt="0"/>
      <dgm:spPr/>
      <dgm:t>
        <a:bodyPr/>
        <a:lstStyle/>
        <a:p>
          <a:endParaRPr lang="en-US"/>
        </a:p>
      </dgm:t>
    </dgm:pt>
  </dgm:ptLst>
  <dgm:cxnLst>
    <dgm:cxn modelId="{09947945-747A-4116-B99D-3595EEEFB31B}" srcId="{2A9C66A1-777B-42B0-89C9-ECF7B2B4F28D}" destId="{3CC71ED4-AD09-49D2-8A2C-6F0D86940054}" srcOrd="0" destOrd="0" parTransId="{A912021D-BA2B-43DF-9D1B-6F621DAA1717}" sibTransId="{1B4551C6-E911-48FE-A8A9-3F06056E3A91}"/>
    <dgm:cxn modelId="{D58E077B-3271-4EE9-9B72-15AC399D1BA4}" srcId="{2A9C66A1-777B-42B0-89C9-ECF7B2B4F28D}" destId="{602921BE-A3FE-4DF0-AAAF-E2719E3DD30B}" srcOrd="2" destOrd="0" parTransId="{1B90064E-2368-4409-A74A-959BD75862AE}" sibTransId="{6DF18439-42AB-481B-81F7-1E4BAF840C3A}"/>
    <dgm:cxn modelId="{B3F48B09-057B-9B4E-9628-5439CB4309B5}" type="presOf" srcId="{3CC71ED4-AD09-49D2-8A2C-6F0D86940054}" destId="{B49579D1-BE17-4002-AF96-6BE732222829}" srcOrd="0" destOrd="0" presId="urn:microsoft.com/office/officeart/2005/8/layout/pyramid2"/>
    <dgm:cxn modelId="{DDDD0EE6-7B3F-4085-903F-DD6A26082259}" srcId="{2A9C66A1-777B-42B0-89C9-ECF7B2B4F28D}" destId="{9158BB07-6DC0-4441-B308-2D714E9EA180}" srcOrd="8" destOrd="0" parTransId="{73B4F3CF-344E-4CBF-914F-4ED1867CBED5}" sibTransId="{E5B48BF9-2125-4D6B-9AAB-FC2253E06E37}"/>
    <dgm:cxn modelId="{B29BF536-8C7E-4512-94D8-B09263146A3E}" srcId="{2A9C66A1-777B-42B0-89C9-ECF7B2B4F28D}" destId="{837B72EC-84AB-4767-9F5B-3E8B1F4E60CF}" srcOrd="4" destOrd="0" parTransId="{E175F054-2300-434A-9FC1-F95825F04167}" sibTransId="{09D0ADD5-CC4A-43E8-8F6C-A909A67E2900}"/>
    <dgm:cxn modelId="{10EEED2C-9484-4803-88B6-C65D66F7BDAF}" srcId="{2A9C66A1-777B-42B0-89C9-ECF7B2B4F28D}" destId="{E76D17FD-8401-4DDD-AB62-49F0DFC238CD}" srcOrd="7" destOrd="0" parTransId="{5C251765-0DE5-4CD3-8C77-42BEDE578ACE}" sibTransId="{0D54FA24-6F67-4F69-83CD-15F3A77B10FE}"/>
    <dgm:cxn modelId="{E34E1E9A-EC82-2849-A2EA-346CB6BE81C4}" type="presOf" srcId="{602921BE-A3FE-4DF0-AAAF-E2719E3DD30B}" destId="{7778249F-A901-4B9C-8DAF-1CD74C60B4F3}" srcOrd="0" destOrd="0" presId="urn:microsoft.com/office/officeart/2005/8/layout/pyramid2"/>
    <dgm:cxn modelId="{1E07C38F-C341-C649-8241-D22778A2C211}" type="presOf" srcId="{9158BB07-6DC0-4441-B308-2D714E9EA180}" destId="{56DF7124-D1B5-43B8-A427-5967B8C8A22E}" srcOrd="0" destOrd="0" presId="urn:microsoft.com/office/officeart/2005/8/layout/pyramid2"/>
    <dgm:cxn modelId="{D8EABC16-E59C-A44F-BE7E-78C65EEEDDF1}" type="presOf" srcId="{2A9C66A1-777B-42B0-89C9-ECF7B2B4F28D}" destId="{E95E7055-4E52-4815-93AE-CE333598E5A6}" srcOrd="0" destOrd="0" presId="urn:microsoft.com/office/officeart/2005/8/layout/pyramid2"/>
    <dgm:cxn modelId="{1D67F97A-E645-1A48-952A-4A0C507CF875}" type="presOf" srcId="{72271FC3-9AEC-4908-A4C1-DEEE35F687D6}" destId="{1FEE5587-9E6C-46B2-A0CC-3F18176DE189}" srcOrd="0" destOrd="0" presId="urn:microsoft.com/office/officeart/2005/8/layout/pyramid2"/>
    <dgm:cxn modelId="{9DE43905-080B-4BA5-901E-0E091DE000C9}" srcId="{2A9C66A1-777B-42B0-89C9-ECF7B2B4F28D}" destId="{72271FC3-9AEC-4908-A4C1-DEEE35F687D6}" srcOrd="1" destOrd="0" parTransId="{6A3F8561-797C-4244-9787-E3745CC55D06}" sibTransId="{BD149FD6-6A02-415E-ADF2-A35D7A1A71C9}"/>
    <dgm:cxn modelId="{2933E206-B924-437D-AFFA-BCB87425396D}" srcId="{2A9C66A1-777B-42B0-89C9-ECF7B2B4F28D}" destId="{32799873-CB95-4C89-B150-1ABB1DD9F47A}" srcOrd="5" destOrd="0" parTransId="{CD4C00E2-3CB6-40C9-AED7-91721591AA99}" sibTransId="{3D08728A-589A-4697-8E3F-28CC36A40530}"/>
    <dgm:cxn modelId="{5FCE125B-237B-734F-A0E6-AEAE6F5155E9}" type="presOf" srcId="{32799873-CB95-4C89-B150-1ABB1DD9F47A}" destId="{6A968A37-FF44-4C87-8661-55810C3892C1}" srcOrd="0" destOrd="0" presId="urn:microsoft.com/office/officeart/2005/8/layout/pyramid2"/>
    <dgm:cxn modelId="{499BD046-B946-DC41-B9EC-585955EF555C}" type="presOf" srcId="{837B72EC-84AB-4767-9F5B-3E8B1F4E60CF}" destId="{B2F1C2BB-02AC-4F77-8713-F65353673AD5}" srcOrd="0" destOrd="0" presId="urn:microsoft.com/office/officeart/2005/8/layout/pyramid2"/>
    <dgm:cxn modelId="{4B585B4D-3E43-421E-8B5F-F140892DD24A}" srcId="{2A9C66A1-777B-42B0-89C9-ECF7B2B4F28D}" destId="{807865E6-65CC-4956-AF4C-9E1B131C514A}" srcOrd="6" destOrd="0" parTransId="{71D3A182-8CE6-4C39-8BCF-E16F391E4D0E}" sibTransId="{0C6A630D-A6C2-4E9E-B995-56955877D976}"/>
    <dgm:cxn modelId="{3D0F52C5-5EA7-B243-ACA4-E23BFB2C5E77}" type="presOf" srcId="{807865E6-65CC-4956-AF4C-9E1B131C514A}" destId="{ECB33FD5-73F4-4655-B3A6-BD236C4C167F}" srcOrd="0" destOrd="0" presId="urn:microsoft.com/office/officeart/2005/8/layout/pyramid2"/>
    <dgm:cxn modelId="{A8134063-AA5E-D948-83F9-B3B8287747E8}" type="presOf" srcId="{3CBD99E6-6EB0-410D-9EE9-425C098EA7DA}" destId="{E1DED20F-CBF6-42E6-8585-6D04C5AF88A8}" srcOrd="0" destOrd="0" presId="urn:microsoft.com/office/officeart/2005/8/layout/pyramid2"/>
    <dgm:cxn modelId="{0A9B1767-BC8C-4045-AF4C-933139984758}" type="presOf" srcId="{E76D17FD-8401-4DDD-AB62-49F0DFC238CD}" destId="{9381F9AE-9ED9-4D64-A7ED-799F64CC2F12}" srcOrd="0" destOrd="0" presId="urn:microsoft.com/office/officeart/2005/8/layout/pyramid2"/>
    <dgm:cxn modelId="{77DC3B10-FD69-4BB2-A6AB-336C35462E13}" srcId="{2A9C66A1-777B-42B0-89C9-ECF7B2B4F28D}" destId="{3CBD99E6-6EB0-410D-9EE9-425C098EA7DA}" srcOrd="3" destOrd="0" parTransId="{5292EFEF-5100-4AA5-8E36-7E3A8FE3CCE3}" sibTransId="{E9848D5C-3793-41F7-B43A-2C096C43549A}"/>
    <dgm:cxn modelId="{561CF1D6-2844-A04E-827A-10B9F954CDD8}" type="presParOf" srcId="{E95E7055-4E52-4815-93AE-CE333598E5A6}" destId="{FBE61C6B-C0F8-4A6A-B20F-DBF7CC57E4A8}" srcOrd="0" destOrd="0" presId="urn:microsoft.com/office/officeart/2005/8/layout/pyramid2"/>
    <dgm:cxn modelId="{677CC575-6440-6D4C-A465-59C17BAEF0B8}" type="presParOf" srcId="{E95E7055-4E52-4815-93AE-CE333598E5A6}" destId="{817FA42E-FF38-45EC-BFCA-63F6C33AE3AC}" srcOrd="1" destOrd="0" presId="urn:microsoft.com/office/officeart/2005/8/layout/pyramid2"/>
    <dgm:cxn modelId="{97FC36C9-208E-5048-B2A3-68BF59F48CEF}" type="presParOf" srcId="{817FA42E-FF38-45EC-BFCA-63F6C33AE3AC}" destId="{B49579D1-BE17-4002-AF96-6BE732222829}" srcOrd="0" destOrd="0" presId="urn:microsoft.com/office/officeart/2005/8/layout/pyramid2"/>
    <dgm:cxn modelId="{72275202-9987-EE48-8EA7-FC29A4215701}" type="presParOf" srcId="{817FA42E-FF38-45EC-BFCA-63F6C33AE3AC}" destId="{65803515-2B6F-45F9-A09C-B7AEF872DFA7}" srcOrd="1" destOrd="0" presId="urn:microsoft.com/office/officeart/2005/8/layout/pyramid2"/>
    <dgm:cxn modelId="{B5C406BE-97C1-934C-AD49-B5D3518F7666}" type="presParOf" srcId="{817FA42E-FF38-45EC-BFCA-63F6C33AE3AC}" destId="{1FEE5587-9E6C-46B2-A0CC-3F18176DE189}" srcOrd="2" destOrd="0" presId="urn:microsoft.com/office/officeart/2005/8/layout/pyramid2"/>
    <dgm:cxn modelId="{F2826038-391C-4941-8A6C-5FA4E9C5C22F}" type="presParOf" srcId="{817FA42E-FF38-45EC-BFCA-63F6C33AE3AC}" destId="{6399A6AF-2F8C-4D03-B3A8-A9C2FB891F07}" srcOrd="3" destOrd="0" presId="urn:microsoft.com/office/officeart/2005/8/layout/pyramid2"/>
    <dgm:cxn modelId="{BFFDE06C-7A3A-E543-94CE-0D935F3FED83}" type="presParOf" srcId="{817FA42E-FF38-45EC-BFCA-63F6C33AE3AC}" destId="{7778249F-A901-4B9C-8DAF-1CD74C60B4F3}" srcOrd="4" destOrd="0" presId="urn:microsoft.com/office/officeart/2005/8/layout/pyramid2"/>
    <dgm:cxn modelId="{5E188403-F19A-5C48-A686-151C93054B55}" type="presParOf" srcId="{817FA42E-FF38-45EC-BFCA-63F6C33AE3AC}" destId="{88EFC821-B53E-4168-A848-D34F312A31E9}" srcOrd="5" destOrd="0" presId="urn:microsoft.com/office/officeart/2005/8/layout/pyramid2"/>
    <dgm:cxn modelId="{97778A3E-D494-4640-BE72-1C485CC72319}" type="presParOf" srcId="{817FA42E-FF38-45EC-BFCA-63F6C33AE3AC}" destId="{E1DED20F-CBF6-42E6-8585-6D04C5AF88A8}" srcOrd="6" destOrd="0" presId="urn:microsoft.com/office/officeart/2005/8/layout/pyramid2"/>
    <dgm:cxn modelId="{D69EBF72-6D60-C140-A39E-2776FED32572}" type="presParOf" srcId="{817FA42E-FF38-45EC-BFCA-63F6C33AE3AC}" destId="{7D1D6586-D496-405B-9185-F8F55FBEEB1A}" srcOrd="7" destOrd="0" presId="urn:microsoft.com/office/officeart/2005/8/layout/pyramid2"/>
    <dgm:cxn modelId="{8DA51E13-0FD3-F54B-8AE6-029B50E88CD1}" type="presParOf" srcId="{817FA42E-FF38-45EC-BFCA-63F6C33AE3AC}" destId="{B2F1C2BB-02AC-4F77-8713-F65353673AD5}" srcOrd="8" destOrd="0" presId="urn:microsoft.com/office/officeart/2005/8/layout/pyramid2"/>
    <dgm:cxn modelId="{E59E6D83-7426-7B4D-99A8-094C352CA008}" type="presParOf" srcId="{817FA42E-FF38-45EC-BFCA-63F6C33AE3AC}" destId="{744CE268-6324-4365-9940-13D1A40014DE}" srcOrd="9" destOrd="0" presId="urn:microsoft.com/office/officeart/2005/8/layout/pyramid2"/>
    <dgm:cxn modelId="{48DB4A0E-B130-A14C-87EC-4C41FFF0E7CB}" type="presParOf" srcId="{817FA42E-FF38-45EC-BFCA-63F6C33AE3AC}" destId="{6A968A37-FF44-4C87-8661-55810C3892C1}" srcOrd="10" destOrd="0" presId="urn:microsoft.com/office/officeart/2005/8/layout/pyramid2"/>
    <dgm:cxn modelId="{75BF5277-0542-5C42-B35D-17E56B7A8461}" type="presParOf" srcId="{817FA42E-FF38-45EC-BFCA-63F6C33AE3AC}" destId="{1CD3ECFD-CA14-446B-9A1C-FA78603CD2BC}" srcOrd="11" destOrd="0" presId="urn:microsoft.com/office/officeart/2005/8/layout/pyramid2"/>
    <dgm:cxn modelId="{69F4597C-D2DD-4D48-B79B-4563B1E5E25C}" type="presParOf" srcId="{817FA42E-FF38-45EC-BFCA-63F6C33AE3AC}" destId="{ECB33FD5-73F4-4655-B3A6-BD236C4C167F}" srcOrd="12" destOrd="0" presId="urn:microsoft.com/office/officeart/2005/8/layout/pyramid2"/>
    <dgm:cxn modelId="{CC4871DF-A7BD-4F43-AFE7-B35077AB1037}" type="presParOf" srcId="{817FA42E-FF38-45EC-BFCA-63F6C33AE3AC}" destId="{ADAAA2E1-FBFA-4057-B3CF-F25D0F3F0CF7}" srcOrd="13" destOrd="0" presId="urn:microsoft.com/office/officeart/2005/8/layout/pyramid2"/>
    <dgm:cxn modelId="{BABAD92E-BE63-5542-BBAE-F3D5D127B976}" type="presParOf" srcId="{817FA42E-FF38-45EC-BFCA-63F6C33AE3AC}" destId="{9381F9AE-9ED9-4D64-A7ED-799F64CC2F12}" srcOrd="14" destOrd="0" presId="urn:microsoft.com/office/officeart/2005/8/layout/pyramid2"/>
    <dgm:cxn modelId="{A22A08C5-6581-354A-94AD-39A65DFA3C17}" type="presParOf" srcId="{817FA42E-FF38-45EC-BFCA-63F6C33AE3AC}" destId="{9DAA5CAD-3691-4E52-A7BA-B3C781894DB8}" srcOrd="15" destOrd="0" presId="urn:microsoft.com/office/officeart/2005/8/layout/pyramid2"/>
    <dgm:cxn modelId="{46240D21-90E5-164F-BAC5-A8108442B712}" type="presParOf" srcId="{817FA42E-FF38-45EC-BFCA-63F6C33AE3AC}" destId="{56DF7124-D1B5-43B8-A427-5967B8C8A22E}" srcOrd="16" destOrd="0" presId="urn:microsoft.com/office/officeart/2005/8/layout/pyramid2"/>
    <dgm:cxn modelId="{DC52AA77-261C-104B-A2FD-909D33C24D79}" type="presParOf" srcId="{817FA42E-FF38-45EC-BFCA-63F6C33AE3AC}" destId="{B1F20B22-0ECB-4B96-96D4-2A3A01F7345D}" srcOrd="17" destOrd="0" presId="urn:microsoft.com/office/officeart/2005/8/layout/pyramid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6ACB54-8C29-40A8-AA12-FD9A48A2BA81}"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tr-TR"/>
        </a:p>
      </dgm:t>
    </dgm:pt>
    <dgm:pt modelId="{918977E1-8BDC-4EE8-A883-5416CBBBED5D}">
      <dgm:prSet phldrT="[Metin]" custT="1"/>
      <dgm:spPr>
        <a:xfrm>
          <a:off x="2403057" y="1119545"/>
          <a:ext cx="828780" cy="417687"/>
        </a:xfr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gm:spPr>
      <dgm:t>
        <a:bodyPr/>
        <a:lstStyle/>
        <a:p>
          <a:r>
            <a:rPr lang="tr-TR" sz="900" b="1" dirty="0">
              <a:solidFill>
                <a:srgbClr val="FF0000"/>
              </a:solidFill>
              <a:latin typeface="Calibri" panose="020F0502020204030204"/>
              <a:ea typeface="+mn-ea"/>
              <a:cs typeface="+mn-cs"/>
            </a:rPr>
            <a:t>Fen Fakültesi</a:t>
          </a:r>
        </a:p>
      </dgm:t>
    </dgm:pt>
    <dgm:pt modelId="{FDFEAD59-7ABB-40BB-982F-18005954BB36}" type="parTrans" cxnId="{0F5D0696-BF8F-43FA-AF6C-7FF5D7A33444}">
      <dgm:prSet/>
      <dgm:spPr>
        <a:xfrm>
          <a:off x="2695491" y="979860"/>
          <a:ext cx="94891" cy="113974"/>
        </a:xfrm>
        <a:noFill/>
        <a:ln w="12700" cap="flat" cmpd="sng" algn="ctr">
          <a:solidFill>
            <a:srgbClr val="70AD47">
              <a:hueOff val="0"/>
              <a:satOff val="0"/>
              <a:lumOff val="0"/>
              <a:alphaOff val="0"/>
            </a:srgbClr>
          </a:solidFill>
          <a:prstDash val="solid"/>
          <a:miter lim="800000"/>
        </a:ln>
        <a:effectLst/>
      </dgm:spPr>
      <dgm:t>
        <a:bodyPr/>
        <a:lstStyle/>
        <a:p>
          <a:endParaRPr lang="tr-TR" sz="900"/>
        </a:p>
      </dgm:t>
    </dgm:pt>
    <dgm:pt modelId="{4E6640C1-1699-4D0D-BA55-8DA9671E9274}" type="sibTrans" cxnId="{0F5D0696-BF8F-43FA-AF6C-7FF5D7A33444}">
      <dgm:prSet/>
      <dgm:spPr/>
      <dgm:t>
        <a:bodyPr/>
        <a:lstStyle/>
        <a:p>
          <a:endParaRPr lang="tr-TR" sz="900"/>
        </a:p>
      </dgm:t>
    </dgm:pt>
    <dgm:pt modelId="{784177E7-44BD-4D71-B697-DA73768AA379}" type="asst">
      <dgm:prSet phldrT="[Metin]" custT="1"/>
      <dgm:spPr>
        <a:xfrm>
          <a:off x="1225418" y="1690712"/>
          <a:ext cx="702085" cy="203321"/>
        </a:xfr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gm:spPr>
      <dgm:t>
        <a:bodyPr/>
        <a:lstStyle/>
        <a:p>
          <a:r>
            <a:rPr lang="tr-TR" sz="900">
              <a:solidFill>
                <a:sysClr val="windowText" lastClr="000000">
                  <a:hueOff val="0"/>
                  <a:satOff val="0"/>
                  <a:lumOff val="0"/>
                  <a:alphaOff val="0"/>
                </a:sysClr>
              </a:solidFill>
              <a:latin typeface="Calibri" panose="020F0502020204030204"/>
              <a:ea typeface="+mn-ea"/>
              <a:cs typeface="+mn-cs"/>
            </a:rPr>
            <a:t>Dekan</a:t>
          </a:r>
        </a:p>
      </dgm:t>
    </dgm:pt>
    <dgm:pt modelId="{2528BD19-48B4-438E-B562-1D1BDFEE4A9F}" type="parTrans" cxnId="{DB326EEB-9BC2-4D4D-BCB2-6CAED0EE3985}">
      <dgm:prSet/>
      <dgm:spPr>
        <a:xfrm>
          <a:off x="1549396" y="1511522"/>
          <a:ext cx="1240986" cy="153479"/>
        </a:xfrm>
        <a:noFill/>
        <a:ln w="12700" cap="flat" cmpd="sng" algn="ctr">
          <a:solidFill>
            <a:srgbClr val="70AD47">
              <a:hueOff val="0"/>
              <a:satOff val="0"/>
              <a:lumOff val="0"/>
              <a:alphaOff val="0"/>
            </a:srgbClr>
          </a:solidFill>
          <a:prstDash val="solid"/>
          <a:miter lim="800000"/>
        </a:ln>
        <a:effectLst/>
      </dgm:spPr>
      <dgm:t>
        <a:bodyPr/>
        <a:lstStyle/>
        <a:p>
          <a:endParaRPr lang="tr-TR" sz="900"/>
        </a:p>
      </dgm:t>
    </dgm:pt>
    <dgm:pt modelId="{29DDA6F6-D54E-4EDB-83EF-F6D607C02544}" type="sibTrans" cxnId="{DB326EEB-9BC2-4D4D-BCB2-6CAED0EE3985}">
      <dgm:prSet/>
      <dgm:spPr/>
      <dgm:t>
        <a:bodyPr/>
        <a:lstStyle/>
        <a:p>
          <a:endParaRPr lang="tr-TR" sz="900"/>
        </a:p>
      </dgm:t>
    </dgm:pt>
    <dgm:pt modelId="{90FB8CA8-93FF-4CE4-A07C-38ED846BEBC5}">
      <dgm:prSet phldrT="[Metin]" custT="1"/>
      <dgm:spPr>
        <a:xfrm>
          <a:off x="2197891" y="1637053"/>
          <a:ext cx="814075" cy="236120"/>
        </a:xfr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gm:spPr>
      <dgm:t>
        <a:bodyPr/>
        <a:lstStyle/>
        <a:p>
          <a:r>
            <a:rPr lang="tr-TR" sz="900">
              <a:solidFill>
                <a:sysClr val="windowText" lastClr="000000">
                  <a:hueOff val="0"/>
                  <a:satOff val="0"/>
                  <a:lumOff val="0"/>
                  <a:alphaOff val="0"/>
                </a:sysClr>
              </a:solidFill>
              <a:latin typeface="Calibri" panose="020F0502020204030204"/>
              <a:ea typeface="+mn-ea"/>
              <a:cs typeface="+mn-cs"/>
            </a:rPr>
            <a:t>Fakülte Kurulu</a:t>
          </a:r>
        </a:p>
      </dgm:t>
    </dgm:pt>
    <dgm:pt modelId="{7CD99A8F-B5C1-42C5-8094-0243ED5A1DDB}" type="parTrans" cxnId="{B0737579-2FC2-4F4C-85EE-9A24039F7001}">
      <dgm:prSet/>
      <dgm:spPr>
        <a:xfrm>
          <a:off x="2577864" y="1511522"/>
          <a:ext cx="212518" cy="99820"/>
        </a:xfrm>
        <a:noFill/>
        <a:ln w="12700" cap="flat" cmpd="sng" algn="ctr">
          <a:solidFill>
            <a:srgbClr val="70AD47">
              <a:hueOff val="0"/>
              <a:satOff val="0"/>
              <a:lumOff val="0"/>
              <a:alphaOff val="0"/>
            </a:srgbClr>
          </a:solidFill>
          <a:prstDash val="solid"/>
          <a:miter lim="800000"/>
        </a:ln>
        <a:effectLst/>
      </dgm:spPr>
      <dgm:t>
        <a:bodyPr/>
        <a:lstStyle/>
        <a:p>
          <a:endParaRPr lang="tr-TR" sz="900"/>
        </a:p>
      </dgm:t>
    </dgm:pt>
    <dgm:pt modelId="{379629AA-DE94-4135-9677-E4CB5DAD6FC4}" type="sibTrans" cxnId="{B0737579-2FC2-4F4C-85EE-9A24039F7001}">
      <dgm:prSet/>
      <dgm:spPr/>
      <dgm:t>
        <a:bodyPr/>
        <a:lstStyle/>
        <a:p>
          <a:endParaRPr lang="tr-TR" sz="900"/>
        </a:p>
      </dgm:t>
    </dgm:pt>
    <dgm:pt modelId="{B5590270-5E52-4139-AF08-F2C08BEDB152}">
      <dgm:prSet phldrT="[Metin]" custT="1"/>
      <dgm:spPr>
        <a:xfrm>
          <a:off x="3166314" y="1694338"/>
          <a:ext cx="1338606" cy="292544"/>
        </a:xfr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gm:spPr>
      <dgm:t>
        <a:bodyPr/>
        <a:lstStyle/>
        <a:p>
          <a:r>
            <a:rPr lang="tr-TR" sz="900" dirty="0">
              <a:solidFill>
                <a:sysClr val="windowText" lastClr="000000">
                  <a:hueOff val="0"/>
                  <a:satOff val="0"/>
                  <a:lumOff val="0"/>
                  <a:alphaOff val="0"/>
                </a:sysClr>
              </a:solidFill>
              <a:latin typeface="Calibri" panose="020F0502020204030204"/>
              <a:ea typeface="+mn-ea"/>
              <a:cs typeface="+mn-cs"/>
            </a:rPr>
            <a:t>Fakülte Yönetim Kurulu</a:t>
          </a:r>
        </a:p>
      </dgm:t>
    </dgm:pt>
    <dgm:pt modelId="{4C1526CC-F89F-4041-A8AD-CBF117BB6339}" type="parTrans" cxnId="{2E2B6FBD-7145-43DA-8DF1-3F92057360E0}">
      <dgm:prSet/>
      <dgm:spPr>
        <a:xfrm>
          <a:off x="2790383" y="1511522"/>
          <a:ext cx="1018170" cy="157105"/>
        </a:xfrm>
        <a:noFill/>
        <a:ln w="12700" cap="flat" cmpd="sng" algn="ctr">
          <a:solidFill>
            <a:srgbClr val="70AD47">
              <a:hueOff val="0"/>
              <a:satOff val="0"/>
              <a:lumOff val="0"/>
              <a:alphaOff val="0"/>
            </a:srgbClr>
          </a:solidFill>
          <a:prstDash val="solid"/>
          <a:miter lim="800000"/>
        </a:ln>
        <a:effectLst/>
      </dgm:spPr>
      <dgm:t>
        <a:bodyPr/>
        <a:lstStyle/>
        <a:p>
          <a:endParaRPr lang="tr-TR" sz="900"/>
        </a:p>
      </dgm:t>
    </dgm:pt>
    <dgm:pt modelId="{7D99BD80-58B0-4546-9120-BFF2193FF05B}" type="sibTrans" cxnId="{2E2B6FBD-7145-43DA-8DF1-3F92057360E0}">
      <dgm:prSet/>
      <dgm:spPr/>
      <dgm:t>
        <a:bodyPr/>
        <a:lstStyle/>
        <a:p>
          <a:endParaRPr lang="tr-TR" sz="900"/>
        </a:p>
      </dgm:t>
    </dgm:pt>
    <dgm:pt modelId="{D80A6A97-C014-4ACB-8E5A-9F6AD616D7FC}">
      <dgm:prSet custT="1">
        <dgm:style>
          <a:lnRef idx="2">
            <a:schemeClr val="accent4"/>
          </a:lnRef>
          <a:fillRef idx="1">
            <a:schemeClr val="lt1"/>
          </a:fillRef>
          <a:effectRef idx="0">
            <a:schemeClr val="accent4"/>
          </a:effectRef>
          <a:fontRef idx="minor">
            <a:schemeClr val="dk1"/>
          </a:fontRef>
        </dgm:style>
      </dgm:prSet>
      <dgm:spPr>
        <a:xfrm>
          <a:off x="2148240" y="731559"/>
          <a:ext cx="1148631" cy="274012"/>
        </a:xfrm>
        <a:solidFill>
          <a:sysClr val="window" lastClr="FFFFFF"/>
        </a:solidFill>
        <a:ln w="12700" cap="flat" cmpd="sng" algn="ctr">
          <a:solidFill>
            <a:srgbClr val="FFC000"/>
          </a:solidFill>
          <a:prstDash val="solid"/>
          <a:miter lim="800000"/>
        </a:ln>
        <a:effectLst/>
      </dgm:spPr>
      <dgm:t>
        <a:bodyPr/>
        <a:lstStyle/>
        <a:p>
          <a:r>
            <a:rPr lang="tr-TR" sz="900">
              <a:solidFill>
                <a:sysClr val="windowText" lastClr="000000">
                  <a:hueOff val="0"/>
                  <a:satOff val="0"/>
                  <a:lumOff val="0"/>
                  <a:alphaOff val="0"/>
                </a:sysClr>
              </a:solidFill>
              <a:latin typeface="Calibri" panose="020F0502020204030204"/>
              <a:ea typeface="+mn-ea"/>
              <a:cs typeface="+mn-cs"/>
            </a:rPr>
            <a:t>Fakülteler</a:t>
          </a:r>
        </a:p>
      </dgm:t>
    </dgm:pt>
    <dgm:pt modelId="{E9D2761B-9C97-4500-A6C4-F9B567E7FDF2}" type="parTrans" cxnId="{D5F9B9CE-1588-4255-A69C-4294D90B9C76}">
      <dgm:prSet>
        <dgm:style>
          <a:lnRef idx="1">
            <a:schemeClr val="accent4"/>
          </a:lnRef>
          <a:fillRef idx="0">
            <a:schemeClr val="accent4"/>
          </a:fillRef>
          <a:effectRef idx="0">
            <a:schemeClr val="accent4"/>
          </a:effectRef>
          <a:fontRef idx="minor">
            <a:schemeClr val="tx1"/>
          </a:fontRef>
        </dgm:style>
      </dgm:prSet>
      <dgm:spPr>
        <a:xfrm>
          <a:off x="2695491" y="306488"/>
          <a:ext cx="1566439" cy="399359"/>
        </a:xfrm>
        <a:noFill/>
        <a:ln w="19050" cap="flat" cmpd="sng" algn="ctr">
          <a:solidFill>
            <a:srgbClr val="FFC000"/>
          </a:solidFill>
          <a:prstDash val="solid"/>
          <a:miter lim="800000"/>
        </a:ln>
        <a:effectLst/>
      </dgm:spPr>
      <dgm:t>
        <a:bodyPr/>
        <a:lstStyle/>
        <a:p>
          <a:endParaRPr lang="tr-TR" sz="900"/>
        </a:p>
      </dgm:t>
    </dgm:pt>
    <dgm:pt modelId="{EF6B3486-DCAD-4E52-A5D8-F54A4C72A2B3}" type="sibTrans" cxnId="{D5F9B9CE-1588-4255-A69C-4294D90B9C76}">
      <dgm:prSet/>
      <dgm:spPr/>
      <dgm:t>
        <a:bodyPr/>
        <a:lstStyle/>
        <a:p>
          <a:endParaRPr lang="tr-TR" sz="900"/>
        </a:p>
      </dgm:t>
    </dgm:pt>
    <dgm:pt modelId="{0231AC95-BEBF-4B11-B604-28403BEFD070}">
      <dgm:prSet custT="1"/>
      <dgm:spPr>
        <a:xfrm>
          <a:off x="3638161" y="644"/>
          <a:ext cx="1301669" cy="331554"/>
        </a:xfr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r>
            <a:rPr lang="tr-TR" sz="900">
              <a:solidFill>
                <a:sysClr val="windowText" lastClr="000000">
                  <a:hueOff val="0"/>
                  <a:satOff val="0"/>
                  <a:lumOff val="0"/>
                  <a:alphaOff val="0"/>
                </a:sysClr>
              </a:solidFill>
              <a:latin typeface="Calibri" panose="020F0502020204030204"/>
              <a:ea typeface="+mn-ea"/>
              <a:cs typeface="+mn-cs"/>
            </a:rPr>
            <a:t>Rektör</a:t>
          </a:r>
        </a:p>
      </dgm:t>
    </dgm:pt>
    <dgm:pt modelId="{5DA28F0A-541A-417C-BCC0-A68A96D21D69}" type="parTrans" cxnId="{8F9C125E-3C57-41F1-8BC9-36CA50F492FD}">
      <dgm:prSet/>
      <dgm:spPr>
        <a:xfrm>
          <a:off x="4261931" y="-25066"/>
          <a:ext cx="1400142" cy="599099"/>
        </a:xfrm>
        <a:noFill/>
        <a:ln w="12700" cap="flat" cmpd="sng" algn="ctr">
          <a:solidFill>
            <a:srgbClr val="FFC000">
              <a:hueOff val="0"/>
              <a:satOff val="0"/>
              <a:lumOff val="0"/>
              <a:alphaOff val="0"/>
            </a:srgbClr>
          </a:solidFill>
          <a:prstDash val="solid"/>
          <a:miter lim="800000"/>
        </a:ln>
        <a:effectLst/>
      </dgm:spPr>
      <dgm:t>
        <a:bodyPr/>
        <a:lstStyle/>
        <a:p>
          <a:endParaRPr lang="tr-TR" sz="900"/>
        </a:p>
      </dgm:t>
    </dgm:pt>
    <dgm:pt modelId="{3C710A72-4AFA-40ED-9A45-8F114E5F05BA}" type="sibTrans" cxnId="{8F9C125E-3C57-41F1-8BC9-36CA50F492FD}">
      <dgm:prSet/>
      <dgm:spPr/>
      <dgm:t>
        <a:bodyPr/>
        <a:lstStyle/>
        <a:p>
          <a:endParaRPr lang="tr-TR" sz="900"/>
        </a:p>
      </dgm:t>
    </dgm:pt>
    <dgm:pt modelId="{2B7D7073-31C2-406D-A404-A6A93CBF2686}">
      <dgm:prSet custT="1">
        <dgm:style>
          <a:lnRef idx="2">
            <a:schemeClr val="accent4"/>
          </a:lnRef>
          <a:fillRef idx="1">
            <a:schemeClr val="lt1"/>
          </a:fillRef>
          <a:effectRef idx="0">
            <a:schemeClr val="accent4"/>
          </a:effectRef>
          <a:fontRef idx="minor">
            <a:schemeClr val="dk1"/>
          </a:fontRef>
        </dgm:style>
      </dgm:prSet>
      <dgm:spPr>
        <a:xfrm>
          <a:off x="3437266" y="860958"/>
          <a:ext cx="856996" cy="322379"/>
        </a:xfrm>
        <a:solidFill>
          <a:sysClr val="window" lastClr="FFFFFF"/>
        </a:solidFill>
        <a:ln w="12700" cap="flat" cmpd="sng" algn="ctr">
          <a:solidFill>
            <a:srgbClr val="FFC000"/>
          </a:solidFill>
          <a:prstDash val="solid"/>
          <a:miter lim="800000"/>
        </a:ln>
        <a:effectLst/>
      </dgm:spPr>
      <dgm:t>
        <a:bodyPr/>
        <a:lstStyle/>
        <a:p>
          <a:r>
            <a:rPr lang="tr-TR" sz="900">
              <a:solidFill>
                <a:sysClr val="windowText" lastClr="000000">
                  <a:hueOff val="0"/>
                  <a:satOff val="0"/>
                  <a:lumOff val="0"/>
                  <a:alphaOff val="0"/>
                </a:sysClr>
              </a:solidFill>
              <a:latin typeface="Calibri" panose="020F0502020204030204"/>
              <a:ea typeface="+mn-ea"/>
              <a:cs typeface="+mn-cs"/>
            </a:rPr>
            <a:t>Rektör Yardımcısı</a:t>
          </a:r>
        </a:p>
      </dgm:t>
    </dgm:pt>
    <dgm:pt modelId="{DE330316-5A15-42E1-9B5B-F9D659F9231B}" type="parTrans" cxnId="{F09A03BC-0248-4912-BC47-287707A680D0}">
      <dgm:prSet>
        <dgm:style>
          <a:lnRef idx="1">
            <a:schemeClr val="accent4"/>
          </a:lnRef>
          <a:fillRef idx="0">
            <a:schemeClr val="accent4"/>
          </a:fillRef>
          <a:effectRef idx="0">
            <a:schemeClr val="accent4"/>
          </a:effectRef>
          <a:fontRef idx="minor">
            <a:schemeClr val="tx1"/>
          </a:fontRef>
        </dgm:style>
      </dgm:prSet>
      <dgm:spPr>
        <a:xfrm>
          <a:off x="3838700" y="306488"/>
          <a:ext cx="423231" cy="528758"/>
        </a:xfrm>
        <a:noFill/>
        <a:ln w="6350" cap="flat" cmpd="sng" algn="ctr">
          <a:solidFill>
            <a:srgbClr val="FFC000"/>
          </a:solidFill>
          <a:prstDash val="solid"/>
          <a:miter lim="800000"/>
        </a:ln>
        <a:effectLst/>
      </dgm:spPr>
      <dgm:t>
        <a:bodyPr/>
        <a:lstStyle/>
        <a:p>
          <a:endParaRPr lang="tr-TR" sz="900"/>
        </a:p>
      </dgm:t>
    </dgm:pt>
    <dgm:pt modelId="{26DD500C-52A2-4B5A-A0A6-9A5D3091E66F}" type="sibTrans" cxnId="{F09A03BC-0248-4912-BC47-287707A680D0}">
      <dgm:prSet/>
      <dgm:spPr/>
      <dgm:t>
        <a:bodyPr/>
        <a:lstStyle/>
        <a:p>
          <a:endParaRPr lang="tr-TR" sz="900"/>
        </a:p>
      </dgm:t>
    </dgm:pt>
    <dgm:pt modelId="{3516648D-ADFA-4C3F-BC73-62FE595E02C8}">
      <dgm:prSet custT="1">
        <dgm:style>
          <a:lnRef idx="2">
            <a:schemeClr val="accent4"/>
          </a:lnRef>
          <a:fillRef idx="1">
            <a:schemeClr val="lt1"/>
          </a:fillRef>
          <a:effectRef idx="0">
            <a:schemeClr val="accent4"/>
          </a:effectRef>
          <a:fontRef idx="minor">
            <a:schemeClr val="dk1"/>
          </a:fontRef>
        </dgm:style>
      </dgm:prSet>
      <dgm:spPr>
        <a:xfrm>
          <a:off x="4365642" y="852330"/>
          <a:ext cx="929342" cy="293254"/>
        </a:xfrm>
        <a:solidFill>
          <a:sysClr val="window" lastClr="FFFFFF"/>
        </a:solidFill>
        <a:ln w="12700" cap="flat" cmpd="sng" algn="ctr">
          <a:solidFill>
            <a:srgbClr val="FFC000"/>
          </a:solidFill>
          <a:prstDash val="solid"/>
          <a:miter lim="800000"/>
        </a:ln>
        <a:effectLst/>
      </dgm:spPr>
      <dgm:t>
        <a:bodyPr/>
        <a:lstStyle/>
        <a:p>
          <a:r>
            <a:rPr lang="tr-TR" sz="900">
              <a:solidFill>
                <a:sysClr val="windowText" lastClr="000000">
                  <a:hueOff val="0"/>
                  <a:satOff val="0"/>
                  <a:lumOff val="0"/>
                  <a:alphaOff val="0"/>
                </a:sysClr>
              </a:solidFill>
              <a:latin typeface="Calibri" panose="020F0502020204030204"/>
              <a:ea typeface="+mn-ea"/>
              <a:cs typeface="+mn-cs"/>
            </a:rPr>
            <a:t>Rektör Yardımcısı</a:t>
          </a:r>
        </a:p>
      </dgm:t>
    </dgm:pt>
    <dgm:pt modelId="{8CD164F3-27AB-4577-92C0-70E3ED3DC21B}" type="parTrans" cxnId="{D05604A7-C613-47F8-AA8B-A5F7831B58DE}">
      <dgm:prSet>
        <dgm:style>
          <a:lnRef idx="1">
            <a:schemeClr val="accent4"/>
          </a:lnRef>
          <a:fillRef idx="0">
            <a:schemeClr val="accent4"/>
          </a:fillRef>
          <a:effectRef idx="0">
            <a:schemeClr val="accent4"/>
          </a:effectRef>
          <a:fontRef idx="minor">
            <a:schemeClr val="tx1"/>
          </a:fontRef>
        </dgm:style>
      </dgm:prSet>
      <dgm:spPr>
        <a:xfrm>
          <a:off x="4261931" y="306488"/>
          <a:ext cx="541317" cy="520131"/>
        </a:xfrm>
        <a:noFill/>
        <a:ln w="6350" cap="flat" cmpd="sng" algn="ctr">
          <a:solidFill>
            <a:srgbClr val="FFC000"/>
          </a:solidFill>
          <a:prstDash val="solid"/>
          <a:miter lim="800000"/>
        </a:ln>
        <a:effectLst/>
      </dgm:spPr>
      <dgm:t>
        <a:bodyPr/>
        <a:lstStyle/>
        <a:p>
          <a:endParaRPr lang="tr-TR" sz="900"/>
        </a:p>
      </dgm:t>
    </dgm:pt>
    <dgm:pt modelId="{0A6D489F-5733-48A7-B6BF-AC9534A13019}" type="sibTrans" cxnId="{D05604A7-C613-47F8-AA8B-A5F7831B58DE}">
      <dgm:prSet/>
      <dgm:spPr/>
      <dgm:t>
        <a:bodyPr/>
        <a:lstStyle/>
        <a:p>
          <a:endParaRPr lang="tr-TR" sz="900"/>
        </a:p>
      </dgm:t>
    </dgm:pt>
    <dgm:pt modelId="{1D2E617C-E832-46F7-B105-02E301873FB1}">
      <dgm:prSet custT="1">
        <dgm:style>
          <a:lnRef idx="2">
            <a:schemeClr val="accent4"/>
          </a:lnRef>
          <a:fillRef idx="1">
            <a:schemeClr val="lt1"/>
          </a:fillRef>
          <a:effectRef idx="0">
            <a:schemeClr val="accent4"/>
          </a:effectRef>
          <a:fontRef idx="minor">
            <a:schemeClr val="dk1"/>
          </a:fontRef>
        </dgm:style>
      </dgm:prSet>
      <dgm:spPr>
        <a:xfrm>
          <a:off x="5340487" y="774692"/>
          <a:ext cx="994372" cy="398868"/>
        </a:xfrm>
        <a:solidFill>
          <a:sysClr val="window" lastClr="FFFFFF"/>
        </a:solidFill>
        <a:ln w="12700" cap="flat" cmpd="sng" algn="ctr">
          <a:solidFill>
            <a:srgbClr val="FFC000"/>
          </a:solidFill>
          <a:prstDash val="solid"/>
          <a:miter lim="800000"/>
        </a:ln>
        <a:effectLst/>
      </dgm:spPr>
      <dgm:t>
        <a:bodyPr/>
        <a:lstStyle/>
        <a:p>
          <a:r>
            <a:rPr lang="tr-TR" sz="900">
              <a:solidFill>
                <a:sysClr val="windowText" lastClr="000000">
                  <a:hueOff val="0"/>
                  <a:satOff val="0"/>
                  <a:lumOff val="0"/>
                  <a:alphaOff val="0"/>
                </a:sysClr>
              </a:solidFill>
              <a:latin typeface="Calibri" panose="020F0502020204030204"/>
              <a:ea typeface="+mn-ea"/>
              <a:cs typeface="+mn-cs"/>
            </a:rPr>
            <a:t>Rektör Yardımcısı</a:t>
          </a:r>
        </a:p>
      </dgm:t>
    </dgm:pt>
    <dgm:pt modelId="{1C078D74-39FF-44E1-8874-1EE4FF66AEE0}" type="parTrans" cxnId="{931FCED4-8D64-43A4-84CF-5DDB3DE585E5}">
      <dgm:prSet>
        <dgm:style>
          <a:lnRef idx="1">
            <a:schemeClr val="accent4"/>
          </a:lnRef>
          <a:fillRef idx="0">
            <a:schemeClr val="accent4"/>
          </a:fillRef>
          <a:effectRef idx="0">
            <a:schemeClr val="accent4"/>
          </a:effectRef>
          <a:fontRef idx="minor">
            <a:schemeClr val="tx1"/>
          </a:fontRef>
        </dgm:style>
      </dgm:prSet>
      <dgm:spPr>
        <a:xfrm>
          <a:off x="4261931" y="306488"/>
          <a:ext cx="1548678" cy="442493"/>
        </a:xfrm>
        <a:noFill/>
        <a:ln w="19050" cap="flat" cmpd="sng" algn="ctr">
          <a:solidFill>
            <a:srgbClr val="FFC000"/>
          </a:solidFill>
          <a:prstDash val="solid"/>
          <a:miter lim="800000"/>
        </a:ln>
        <a:effectLst/>
      </dgm:spPr>
      <dgm:t>
        <a:bodyPr/>
        <a:lstStyle/>
        <a:p>
          <a:endParaRPr lang="tr-TR" sz="900"/>
        </a:p>
      </dgm:t>
    </dgm:pt>
    <dgm:pt modelId="{812A05B2-AE5F-4213-AE34-87D6A9969C0D}" type="sibTrans" cxnId="{931FCED4-8D64-43A4-84CF-5DDB3DE585E5}">
      <dgm:prSet/>
      <dgm:spPr/>
      <dgm:t>
        <a:bodyPr/>
        <a:lstStyle/>
        <a:p>
          <a:endParaRPr lang="tr-TR" sz="900"/>
        </a:p>
      </dgm:t>
    </dgm:pt>
    <dgm:pt modelId="{D9CE275A-FA2C-42AE-8437-841669206A78}">
      <dgm:prSet custT="1">
        <dgm:style>
          <a:lnRef idx="2">
            <a:schemeClr val="accent4"/>
          </a:lnRef>
          <a:fillRef idx="1">
            <a:schemeClr val="lt1"/>
          </a:fillRef>
          <a:effectRef idx="0">
            <a:schemeClr val="accent4"/>
          </a:effectRef>
          <a:fontRef idx="minor">
            <a:schemeClr val="dk1"/>
          </a:fontRef>
        </dgm:style>
      </dgm:prSet>
      <dgm:spPr>
        <a:xfrm>
          <a:off x="5121761" y="325731"/>
          <a:ext cx="1134754" cy="274012"/>
        </a:xfrm>
        <a:solidFill>
          <a:sysClr val="window" lastClr="FFFFFF"/>
        </a:solidFill>
        <a:ln w="12700" cap="flat" cmpd="sng" algn="ctr">
          <a:solidFill>
            <a:srgbClr val="FFC000"/>
          </a:solidFill>
          <a:prstDash val="solid"/>
          <a:miter lim="800000"/>
        </a:ln>
        <a:effectLst/>
      </dgm:spPr>
      <dgm:t>
        <a:bodyPr/>
        <a:lstStyle/>
        <a:p>
          <a:r>
            <a:rPr lang="tr-TR" sz="900" dirty="0">
              <a:solidFill>
                <a:sysClr val="windowText" lastClr="000000">
                  <a:hueOff val="0"/>
                  <a:satOff val="0"/>
                  <a:lumOff val="0"/>
                  <a:alphaOff val="0"/>
                </a:sysClr>
              </a:solidFill>
              <a:latin typeface="Calibri" panose="020F0502020204030204"/>
              <a:ea typeface="+mn-ea"/>
              <a:cs typeface="+mn-cs"/>
            </a:rPr>
            <a:t>Senato</a:t>
          </a:r>
        </a:p>
      </dgm:t>
    </dgm:pt>
    <dgm:pt modelId="{8E02638A-FCAA-4390-BC0C-123CC3072A2A}" type="parTrans" cxnId="{0777A13F-837C-4129-93E6-AB6D143E01E0}">
      <dgm:prSet/>
      <dgm:spPr/>
      <dgm:t>
        <a:bodyPr/>
        <a:lstStyle/>
        <a:p>
          <a:endParaRPr lang="tr-TR" sz="900"/>
        </a:p>
      </dgm:t>
    </dgm:pt>
    <dgm:pt modelId="{AAAD6644-FA2E-4EA4-9579-D71165EE73AF}" type="sibTrans" cxnId="{0777A13F-837C-4129-93E6-AB6D143E01E0}">
      <dgm:prSet/>
      <dgm:spPr/>
      <dgm:t>
        <a:bodyPr/>
        <a:lstStyle/>
        <a:p>
          <a:endParaRPr lang="tr-TR" sz="900"/>
        </a:p>
      </dgm:t>
    </dgm:pt>
    <dgm:pt modelId="{2203E655-1B5D-44D8-A9E6-EAAB36A70DC1}">
      <dgm:prSet custT="1"/>
      <dgm:spPr>
        <a:xfrm>
          <a:off x="2098039" y="302307"/>
          <a:ext cx="1161787" cy="274012"/>
        </a:xfr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r>
            <a:rPr lang="tr-TR" sz="900">
              <a:solidFill>
                <a:sysClr val="windowText" lastClr="000000">
                  <a:hueOff val="0"/>
                  <a:satOff val="0"/>
                  <a:lumOff val="0"/>
                  <a:alphaOff val="0"/>
                </a:sysClr>
              </a:solidFill>
              <a:latin typeface="Calibri" panose="020F0502020204030204"/>
              <a:ea typeface="+mn-ea"/>
              <a:cs typeface="+mn-cs"/>
            </a:rPr>
            <a:t>Yönetim Kurulu</a:t>
          </a:r>
        </a:p>
      </dgm:t>
    </dgm:pt>
    <dgm:pt modelId="{BD581D0C-6D5B-47F1-9775-E760652EA78E}" type="parTrans" cxnId="{81DE5352-6CC9-403B-8E46-89487D260205}">
      <dgm:prSet/>
      <dgm:spPr>
        <a:xfrm>
          <a:off x="2651868" y="276596"/>
          <a:ext cx="3010205" cy="297436"/>
        </a:xfrm>
        <a:noFill/>
        <a:ln w="12700" cap="flat" cmpd="sng" algn="ctr">
          <a:solidFill>
            <a:srgbClr val="FFC000">
              <a:hueOff val="0"/>
              <a:satOff val="0"/>
              <a:lumOff val="0"/>
              <a:alphaOff val="0"/>
            </a:srgbClr>
          </a:solidFill>
          <a:prstDash val="solid"/>
          <a:miter lim="800000"/>
        </a:ln>
        <a:effectLst/>
      </dgm:spPr>
      <dgm:t>
        <a:bodyPr/>
        <a:lstStyle/>
        <a:p>
          <a:endParaRPr lang="tr-TR" sz="900"/>
        </a:p>
      </dgm:t>
    </dgm:pt>
    <dgm:pt modelId="{572E5711-4923-4494-9CA9-171276FFC4CE}" type="sibTrans" cxnId="{81DE5352-6CC9-403B-8E46-89487D260205}">
      <dgm:prSet/>
      <dgm:spPr/>
      <dgm:t>
        <a:bodyPr/>
        <a:lstStyle/>
        <a:p>
          <a:endParaRPr lang="tr-TR" sz="900"/>
        </a:p>
      </dgm:t>
    </dgm:pt>
    <dgm:pt modelId="{D9369E7D-4DE6-46CD-BB51-CC5BB67ED7F2}">
      <dgm:prSet custT="1"/>
      <dgm:spPr>
        <a:xfrm>
          <a:off x="54080" y="2050386"/>
          <a:ext cx="1005426" cy="312592"/>
        </a:xfr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gm:spPr>
      <dgm:t>
        <a:bodyPr/>
        <a:lstStyle/>
        <a:p>
          <a:r>
            <a:rPr lang="tr-TR" sz="900">
              <a:solidFill>
                <a:sysClr val="windowText" lastClr="000000">
                  <a:hueOff val="0"/>
                  <a:satOff val="0"/>
                  <a:lumOff val="0"/>
                  <a:alphaOff val="0"/>
                </a:sysClr>
              </a:solidFill>
              <a:latin typeface="Calibri" panose="020F0502020204030204"/>
              <a:ea typeface="+mn-ea"/>
              <a:cs typeface="+mn-cs"/>
            </a:rPr>
            <a:t>Dekan Yardımcısı</a:t>
          </a:r>
        </a:p>
      </dgm:t>
    </dgm:pt>
    <dgm:pt modelId="{02009273-C6A1-47D7-AD02-708B86E36D2C}" type="parTrans" cxnId="{6964B0A6-F940-4E03-90EC-0B01C41D7D8E}">
      <dgm:prSet/>
      <dgm:spPr>
        <a:xfrm>
          <a:off x="529729" y="1868323"/>
          <a:ext cx="1019666" cy="156351"/>
        </a:xfrm>
        <a:noFill/>
        <a:ln w="12700" cap="flat" cmpd="sng" algn="ctr">
          <a:solidFill>
            <a:srgbClr val="70AD47">
              <a:hueOff val="0"/>
              <a:satOff val="0"/>
              <a:lumOff val="0"/>
              <a:alphaOff val="0"/>
            </a:srgbClr>
          </a:solidFill>
          <a:prstDash val="solid"/>
          <a:miter lim="800000"/>
        </a:ln>
        <a:effectLst/>
      </dgm:spPr>
      <dgm:t>
        <a:bodyPr/>
        <a:lstStyle/>
        <a:p>
          <a:endParaRPr lang="tr-TR" sz="900"/>
        </a:p>
      </dgm:t>
    </dgm:pt>
    <dgm:pt modelId="{850E0A52-3432-4CB7-A2ED-105F415F6A8B}" type="sibTrans" cxnId="{6964B0A6-F940-4E03-90EC-0B01C41D7D8E}">
      <dgm:prSet/>
      <dgm:spPr/>
      <dgm:t>
        <a:bodyPr/>
        <a:lstStyle/>
        <a:p>
          <a:endParaRPr lang="tr-TR" sz="900"/>
        </a:p>
      </dgm:t>
    </dgm:pt>
    <dgm:pt modelId="{0C39C8AF-7E25-4C86-8633-4CAF805174FA}">
      <dgm:prSet custT="1"/>
      <dgm:spPr>
        <a:xfrm>
          <a:off x="1141128" y="2029368"/>
          <a:ext cx="852882" cy="347592"/>
        </a:xfr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gm:spPr>
      <dgm:t>
        <a:bodyPr/>
        <a:lstStyle/>
        <a:p>
          <a:r>
            <a:rPr lang="tr-TR" sz="900">
              <a:solidFill>
                <a:sysClr val="windowText" lastClr="000000">
                  <a:hueOff val="0"/>
                  <a:satOff val="0"/>
                  <a:lumOff val="0"/>
                  <a:alphaOff val="0"/>
                </a:sysClr>
              </a:solidFill>
              <a:latin typeface="Calibri" panose="020F0502020204030204"/>
              <a:ea typeface="+mn-ea"/>
              <a:cs typeface="+mn-cs"/>
            </a:rPr>
            <a:t>Dekan Yardımcısı</a:t>
          </a:r>
        </a:p>
      </dgm:t>
    </dgm:pt>
    <dgm:pt modelId="{F9B4ED79-6B64-4FB0-8D90-CA56ED1A7DB6}" type="parTrans" cxnId="{60154667-A0A2-4D39-A139-1A97B059BF8E}">
      <dgm:prSet/>
      <dgm:spPr>
        <a:xfrm>
          <a:off x="1494785" y="1868323"/>
          <a:ext cx="91440" cy="135333"/>
        </a:xfrm>
        <a:noFill/>
        <a:ln w="12700" cap="flat" cmpd="sng" algn="ctr">
          <a:solidFill>
            <a:srgbClr val="70AD47">
              <a:hueOff val="0"/>
              <a:satOff val="0"/>
              <a:lumOff val="0"/>
              <a:alphaOff val="0"/>
            </a:srgbClr>
          </a:solidFill>
          <a:prstDash val="solid"/>
          <a:miter lim="800000"/>
        </a:ln>
        <a:effectLst/>
      </dgm:spPr>
      <dgm:t>
        <a:bodyPr/>
        <a:lstStyle/>
        <a:p>
          <a:endParaRPr lang="tr-TR" sz="900"/>
        </a:p>
      </dgm:t>
    </dgm:pt>
    <dgm:pt modelId="{238CE386-A076-47A9-BC86-00DBCC3AE98B}" type="sibTrans" cxnId="{60154667-A0A2-4D39-A139-1A97B059BF8E}">
      <dgm:prSet/>
      <dgm:spPr/>
      <dgm:t>
        <a:bodyPr/>
        <a:lstStyle/>
        <a:p>
          <a:endParaRPr lang="tr-TR" sz="900"/>
        </a:p>
      </dgm:t>
    </dgm:pt>
    <dgm:pt modelId="{3043DF48-0B1C-4A87-9638-15719B18AD10}">
      <dgm:prSet custT="1"/>
      <dgm:spPr>
        <a:xfrm>
          <a:off x="2244089" y="1977063"/>
          <a:ext cx="626923" cy="289315"/>
        </a:xfr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gm:spPr>
      <dgm:t>
        <a:bodyPr/>
        <a:lstStyle/>
        <a:p>
          <a:r>
            <a:rPr lang="tr-TR" sz="900" dirty="0">
              <a:solidFill>
                <a:sysClr val="windowText" lastClr="000000">
                  <a:hueOff val="0"/>
                  <a:satOff val="0"/>
                  <a:lumOff val="0"/>
                  <a:alphaOff val="0"/>
                </a:sysClr>
              </a:solidFill>
              <a:latin typeface="Calibri" panose="020F0502020204030204"/>
              <a:ea typeface="+mn-ea"/>
              <a:cs typeface="+mn-cs"/>
            </a:rPr>
            <a:t>Bölümler</a:t>
          </a:r>
        </a:p>
      </dgm:t>
    </dgm:pt>
    <dgm:pt modelId="{A2E0746D-597C-41CC-9DCC-E1B553D5D7BA}" type="parTrans" cxnId="{27582503-D781-4CB4-B5B8-6CEFC1DCED6C}">
      <dgm:prSet/>
      <dgm:spPr>
        <a:xfrm>
          <a:off x="1549396" y="1822603"/>
          <a:ext cx="981091" cy="91440"/>
        </a:xfrm>
        <a:noFill/>
        <a:ln w="12700" cap="flat" cmpd="sng" algn="ctr">
          <a:solidFill>
            <a:srgbClr val="70AD47">
              <a:hueOff val="0"/>
              <a:satOff val="0"/>
              <a:lumOff val="0"/>
              <a:alphaOff val="0"/>
            </a:srgbClr>
          </a:solidFill>
          <a:prstDash val="solid"/>
          <a:miter lim="800000"/>
        </a:ln>
        <a:effectLst/>
      </dgm:spPr>
      <dgm:t>
        <a:bodyPr/>
        <a:lstStyle/>
        <a:p>
          <a:endParaRPr lang="tr-TR" sz="900"/>
        </a:p>
      </dgm:t>
    </dgm:pt>
    <dgm:pt modelId="{5A0BE099-8052-4091-B8A9-9E47CC4EEE34}" type="sibTrans" cxnId="{27582503-D781-4CB4-B5B8-6CEFC1DCED6C}">
      <dgm:prSet/>
      <dgm:spPr/>
      <dgm:t>
        <a:bodyPr/>
        <a:lstStyle/>
        <a:p>
          <a:endParaRPr lang="tr-TR" sz="900"/>
        </a:p>
      </dgm:t>
    </dgm:pt>
    <dgm:pt modelId="{E696E0D3-8549-4658-96B0-D179EB6FE5FD}">
      <dgm:prSet custT="1">
        <dgm:style>
          <a:lnRef idx="2">
            <a:schemeClr val="accent3"/>
          </a:lnRef>
          <a:fillRef idx="1">
            <a:schemeClr val="lt1"/>
          </a:fillRef>
          <a:effectRef idx="0">
            <a:schemeClr val="accent3"/>
          </a:effectRef>
          <a:fontRef idx="minor">
            <a:schemeClr val="dk1"/>
          </a:fontRef>
        </dgm:style>
      </dgm:prSet>
      <dgm:spPr>
        <a:xfrm>
          <a:off x="2304601" y="2923933"/>
          <a:ext cx="690191" cy="241940"/>
        </a:xfrm>
        <a:solidFill>
          <a:sysClr val="window" lastClr="FFFFFF"/>
        </a:solidFill>
        <a:ln w="12700" cap="flat" cmpd="sng" algn="ctr">
          <a:solidFill>
            <a:srgbClr val="A5A5A5"/>
          </a:solidFill>
          <a:prstDash val="solid"/>
          <a:miter lim="800000"/>
        </a:ln>
        <a:effectLst/>
      </dgm:spPr>
      <dgm:t>
        <a:bodyPr/>
        <a:lstStyle/>
        <a:p>
          <a:r>
            <a:rPr lang="tr-TR" sz="900">
              <a:solidFill>
                <a:sysClr val="windowText" lastClr="000000">
                  <a:hueOff val="0"/>
                  <a:satOff val="0"/>
                  <a:lumOff val="0"/>
                  <a:alphaOff val="0"/>
                </a:sysClr>
              </a:solidFill>
              <a:latin typeface="Calibri" panose="020F0502020204030204"/>
              <a:ea typeface="+mn-ea"/>
              <a:cs typeface="+mn-cs"/>
            </a:rPr>
            <a:t>Kimya</a:t>
          </a:r>
        </a:p>
      </dgm:t>
    </dgm:pt>
    <dgm:pt modelId="{8C684090-0671-4F73-BEBE-C06826C7E684}" type="parTrans" cxnId="{E755E8A7-790C-4C06-AC09-8A8566242B86}">
      <dgm:prSet>
        <dgm:style>
          <a:lnRef idx="1">
            <a:schemeClr val="accent3"/>
          </a:lnRef>
          <a:fillRef idx="0">
            <a:schemeClr val="accent3"/>
          </a:fillRef>
          <a:effectRef idx="0">
            <a:schemeClr val="accent3"/>
          </a:effectRef>
          <a:fontRef idx="minor">
            <a:schemeClr val="tx1"/>
          </a:fontRef>
        </dgm:style>
      </dgm:prSet>
      <dgm:spPr>
        <a:xfrm>
          <a:off x="2622632" y="2797235"/>
          <a:ext cx="811058" cy="91440"/>
        </a:xfrm>
        <a:noFill/>
        <a:ln w="28575" cap="flat" cmpd="sng" algn="ctr">
          <a:solidFill>
            <a:srgbClr val="A5A5A5"/>
          </a:solidFill>
          <a:prstDash val="solid"/>
          <a:miter lim="800000"/>
        </a:ln>
        <a:effectLst/>
      </dgm:spPr>
      <dgm:t>
        <a:bodyPr/>
        <a:lstStyle/>
        <a:p>
          <a:endParaRPr lang="tr-TR" sz="900"/>
        </a:p>
      </dgm:t>
    </dgm:pt>
    <dgm:pt modelId="{99D71768-81BD-4B6A-B7EA-6753DCFCA1E8}" type="sibTrans" cxnId="{E755E8A7-790C-4C06-AC09-8A8566242B86}">
      <dgm:prSet/>
      <dgm:spPr/>
      <dgm:t>
        <a:bodyPr/>
        <a:lstStyle/>
        <a:p>
          <a:endParaRPr lang="tr-TR" sz="900"/>
        </a:p>
      </dgm:t>
    </dgm:pt>
    <dgm:pt modelId="{7F8BCBC4-9C71-413F-BE44-5CF0F6A83B77}">
      <dgm:prSet custT="1">
        <dgm:style>
          <a:lnRef idx="2">
            <a:schemeClr val="accent3"/>
          </a:lnRef>
          <a:fillRef idx="1">
            <a:schemeClr val="lt1"/>
          </a:fillRef>
          <a:effectRef idx="0">
            <a:schemeClr val="accent3"/>
          </a:effectRef>
          <a:fontRef idx="minor">
            <a:schemeClr val="dk1"/>
          </a:fontRef>
        </dgm:style>
      </dgm:prSet>
      <dgm:spPr>
        <a:xfrm>
          <a:off x="2769370" y="2348407"/>
          <a:ext cx="1382769" cy="520258"/>
        </a:xfrm>
        <a:solidFill>
          <a:sysClr val="window" lastClr="FFFFFF"/>
        </a:solidFill>
        <a:ln w="12700" cap="flat" cmpd="sng" algn="ctr">
          <a:solidFill>
            <a:srgbClr val="A5A5A5"/>
          </a:solidFill>
          <a:prstDash val="solid"/>
          <a:miter lim="800000"/>
        </a:ln>
        <a:effectLst/>
      </dgm:spPr>
      <dgm:t>
        <a:bodyPr/>
        <a:lstStyle/>
        <a:p>
          <a:pPr>
            <a:spcAft>
              <a:spcPts val="0"/>
            </a:spcAft>
          </a:pPr>
          <a:r>
            <a:rPr lang="tr-TR" sz="900" b="1" dirty="0">
              <a:solidFill>
                <a:srgbClr val="FF0000"/>
              </a:solidFill>
              <a:latin typeface="Calibri" panose="020F0502020204030204"/>
              <a:ea typeface="+mn-ea"/>
              <a:cs typeface="+mn-cs"/>
            </a:rPr>
            <a:t>Biyoloji</a:t>
          </a:r>
        </a:p>
        <a:p>
          <a:pPr>
            <a:spcAft>
              <a:spcPts val="0"/>
            </a:spcAft>
          </a:pPr>
          <a:r>
            <a:rPr lang="tr-TR" sz="900" b="1" dirty="0">
              <a:solidFill>
                <a:srgbClr val="FF0000"/>
              </a:solidFill>
              <a:latin typeface="Calibri" panose="020F0502020204030204"/>
              <a:ea typeface="+mn-ea"/>
              <a:cs typeface="+mn-cs"/>
            </a:rPr>
            <a:t>Bölüm Bşk.</a:t>
          </a:r>
        </a:p>
        <a:p>
          <a:pPr>
            <a:spcAft>
              <a:spcPts val="0"/>
            </a:spcAft>
          </a:pPr>
          <a:r>
            <a:rPr lang="tr-TR" sz="900" b="1" dirty="0">
              <a:solidFill>
                <a:srgbClr val="FF0000"/>
              </a:solidFill>
              <a:latin typeface="Calibri" panose="020F0502020204030204"/>
              <a:ea typeface="+mn-ea"/>
              <a:cs typeface="+mn-cs"/>
            </a:rPr>
            <a:t>Prof. Dr. </a:t>
          </a:r>
          <a:r>
            <a:rPr lang="tr-TR" sz="900" b="1" dirty="0" smtClean="0">
              <a:solidFill>
                <a:srgbClr val="FF0000"/>
              </a:solidFill>
              <a:latin typeface="Calibri" panose="020F0502020204030204"/>
              <a:ea typeface="+mn-ea"/>
              <a:cs typeface="+mn-cs"/>
            </a:rPr>
            <a:t>............</a:t>
          </a:r>
          <a:endParaRPr lang="tr-TR" sz="900" b="1" dirty="0">
            <a:solidFill>
              <a:srgbClr val="FF0000"/>
            </a:solidFill>
            <a:latin typeface="Calibri" panose="020F0502020204030204"/>
            <a:ea typeface="+mn-ea"/>
            <a:cs typeface="+mn-cs"/>
          </a:endParaRPr>
        </a:p>
      </dgm:t>
    </dgm:pt>
    <dgm:pt modelId="{BD6C2B63-A288-4E03-B0CB-D201936D8943}" type="parTrans" cxnId="{03EAC42B-1C06-4A48-B224-D3E15945F76F}">
      <dgm:prSet>
        <dgm:style>
          <a:lnRef idx="1">
            <a:schemeClr val="accent3"/>
          </a:lnRef>
          <a:fillRef idx="0">
            <a:schemeClr val="accent3"/>
          </a:fillRef>
          <a:effectRef idx="0">
            <a:schemeClr val="accent3"/>
          </a:effectRef>
          <a:fontRef idx="minor">
            <a:schemeClr val="tx1"/>
          </a:fontRef>
        </dgm:style>
      </dgm:prSet>
      <dgm:spPr>
        <a:xfrm>
          <a:off x="2530487" y="2194948"/>
          <a:ext cx="903203" cy="91440"/>
        </a:xfrm>
        <a:noFill/>
        <a:ln w="28575" cap="flat" cmpd="sng" algn="ctr">
          <a:solidFill>
            <a:srgbClr val="A5A5A5"/>
          </a:solidFill>
          <a:prstDash val="solid"/>
          <a:miter lim="800000"/>
        </a:ln>
        <a:effectLst/>
      </dgm:spPr>
      <dgm:t>
        <a:bodyPr/>
        <a:lstStyle/>
        <a:p>
          <a:endParaRPr lang="tr-TR" sz="900"/>
        </a:p>
      </dgm:t>
    </dgm:pt>
    <dgm:pt modelId="{D6E757F8-580D-41CB-AE9D-2E1B92392FCE}" type="sibTrans" cxnId="{03EAC42B-1C06-4A48-B224-D3E15945F76F}">
      <dgm:prSet/>
      <dgm:spPr/>
      <dgm:t>
        <a:bodyPr/>
        <a:lstStyle/>
        <a:p>
          <a:endParaRPr lang="tr-TR" sz="900"/>
        </a:p>
      </dgm:t>
    </dgm:pt>
    <dgm:pt modelId="{6A3134EE-B101-4AE2-9B55-859C6530A301}">
      <dgm:prSet custT="1">
        <dgm:style>
          <a:lnRef idx="2">
            <a:schemeClr val="accent3"/>
          </a:lnRef>
          <a:fillRef idx="1">
            <a:schemeClr val="lt1"/>
          </a:fillRef>
          <a:effectRef idx="0">
            <a:schemeClr val="accent3"/>
          </a:effectRef>
          <a:fontRef idx="minor">
            <a:schemeClr val="dk1"/>
          </a:fontRef>
        </dgm:style>
      </dgm:prSet>
      <dgm:spPr>
        <a:xfrm>
          <a:off x="2214102" y="3251495"/>
          <a:ext cx="854894" cy="212806"/>
        </a:xfrm>
        <a:solidFill>
          <a:sysClr val="window" lastClr="FFFFFF"/>
        </a:solidFill>
        <a:ln w="12700" cap="flat" cmpd="sng" algn="ctr">
          <a:solidFill>
            <a:srgbClr val="A5A5A5"/>
          </a:solidFill>
          <a:prstDash val="solid"/>
          <a:miter lim="800000"/>
        </a:ln>
        <a:effectLst/>
      </dgm:spPr>
      <dgm:t>
        <a:bodyPr/>
        <a:lstStyle/>
        <a:p>
          <a:r>
            <a:rPr lang="tr-TR" sz="900">
              <a:solidFill>
                <a:sysClr val="windowText" lastClr="000000">
                  <a:hueOff val="0"/>
                  <a:satOff val="0"/>
                  <a:lumOff val="0"/>
                  <a:alphaOff val="0"/>
                </a:sysClr>
              </a:solidFill>
              <a:latin typeface="Calibri" panose="020F0502020204030204"/>
              <a:ea typeface="+mn-ea"/>
              <a:cs typeface="+mn-cs"/>
            </a:rPr>
            <a:t>Fizik</a:t>
          </a:r>
        </a:p>
      </dgm:t>
    </dgm:pt>
    <dgm:pt modelId="{93F0EE3B-A116-463E-81E5-D1724BCD79C3}" type="parTrans" cxnId="{138D360B-7E3C-49B0-9F87-3F59F9D8BC7C}">
      <dgm:prSet>
        <dgm:style>
          <a:lnRef idx="1">
            <a:schemeClr val="accent3"/>
          </a:lnRef>
          <a:fillRef idx="0">
            <a:schemeClr val="accent3"/>
          </a:fillRef>
          <a:effectRef idx="0">
            <a:schemeClr val="accent3"/>
          </a:effectRef>
          <a:fontRef idx="minor">
            <a:schemeClr val="tx1"/>
          </a:fontRef>
        </dgm:style>
      </dgm:prSet>
      <dgm:spPr>
        <a:xfrm>
          <a:off x="2568765" y="3094442"/>
          <a:ext cx="91440" cy="91440"/>
        </a:xfrm>
        <a:noFill/>
        <a:ln w="28575" cap="flat" cmpd="sng" algn="ctr">
          <a:solidFill>
            <a:srgbClr val="A5A5A5"/>
          </a:solidFill>
          <a:prstDash val="solid"/>
          <a:miter lim="800000"/>
        </a:ln>
        <a:effectLst/>
      </dgm:spPr>
      <dgm:t>
        <a:bodyPr/>
        <a:lstStyle/>
        <a:p>
          <a:endParaRPr lang="tr-TR" sz="900"/>
        </a:p>
      </dgm:t>
    </dgm:pt>
    <dgm:pt modelId="{A809FF9D-03CE-4456-8AF3-01CD18405801}" type="sibTrans" cxnId="{138D360B-7E3C-49B0-9F87-3F59F9D8BC7C}">
      <dgm:prSet/>
      <dgm:spPr/>
      <dgm:t>
        <a:bodyPr/>
        <a:lstStyle/>
        <a:p>
          <a:endParaRPr lang="tr-TR" sz="900"/>
        </a:p>
      </dgm:t>
    </dgm:pt>
    <dgm:pt modelId="{2F45D513-650B-43A1-88DA-EE49F0DD1C74}">
      <dgm:prSet custT="1">
        <dgm:style>
          <a:lnRef idx="2">
            <a:schemeClr val="accent3"/>
          </a:lnRef>
          <a:fillRef idx="1">
            <a:schemeClr val="lt1"/>
          </a:fillRef>
          <a:effectRef idx="0">
            <a:schemeClr val="accent3"/>
          </a:effectRef>
          <a:fontRef idx="minor">
            <a:schemeClr val="dk1"/>
          </a:fontRef>
        </dgm:style>
      </dgm:prSet>
      <dgm:spPr>
        <a:xfrm>
          <a:off x="2214950" y="3538319"/>
          <a:ext cx="813318" cy="291157"/>
        </a:xfrm>
        <a:solidFill>
          <a:sysClr val="window" lastClr="FFFFFF"/>
        </a:solidFill>
        <a:ln w="12700" cap="flat" cmpd="sng" algn="ctr">
          <a:solidFill>
            <a:srgbClr val="A5A5A5"/>
          </a:solidFill>
          <a:prstDash val="solid"/>
          <a:miter lim="800000"/>
        </a:ln>
        <a:effectLst/>
      </dgm:spPr>
      <dgm:t>
        <a:bodyPr/>
        <a:lstStyle/>
        <a:p>
          <a:r>
            <a:rPr lang="tr-TR" sz="900">
              <a:solidFill>
                <a:sysClr val="windowText" lastClr="000000">
                  <a:hueOff val="0"/>
                  <a:satOff val="0"/>
                  <a:lumOff val="0"/>
                  <a:alphaOff val="0"/>
                </a:sysClr>
              </a:solidFill>
              <a:latin typeface="Calibri" panose="020F0502020204030204"/>
              <a:ea typeface="+mn-ea"/>
              <a:cs typeface="+mn-cs"/>
            </a:rPr>
            <a:t>Matematik</a:t>
          </a:r>
        </a:p>
      </dgm:t>
    </dgm:pt>
    <dgm:pt modelId="{DB34D78D-7E72-43F8-A23F-1AEF20015AFA}" type="parTrans" cxnId="{5250F064-AC5D-4A64-91BF-9248FC31DF3C}">
      <dgm:prSet>
        <dgm:style>
          <a:lnRef idx="1">
            <a:schemeClr val="accent3"/>
          </a:lnRef>
          <a:fillRef idx="0">
            <a:schemeClr val="accent3"/>
          </a:fillRef>
          <a:effectRef idx="0">
            <a:schemeClr val="accent3"/>
          </a:effectRef>
          <a:fontRef idx="minor">
            <a:schemeClr val="tx1"/>
          </a:fontRef>
        </dgm:style>
      </dgm:prSet>
      <dgm:spPr>
        <a:xfrm>
          <a:off x="2548825" y="3392870"/>
          <a:ext cx="91440" cy="91440"/>
        </a:xfrm>
        <a:noFill/>
        <a:ln w="28575" cap="flat" cmpd="sng" algn="ctr">
          <a:solidFill>
            <a:srgbClr val="A5A5A5"/>
          </a:solidFill>
          <a:prstDash val="solid"/>
          <a:miter lim="800000"/>
        </a:ln>
        <a:effectLst/>
      </dgm:spPr>
      <dgm:t>
        <a:bodyPr/>
        <a:lstStyle/>
        <a:p>
          <a:endParaRPr lang="tr-TR" sz="900"/>
        </a:p>
      </dgm:t>
    </dgm:pt>
    <dgm:pt modelId="{31E495E6-FCAC-42AE-89FD-FAB772865C8C}" type="sibTrans" cxnId="{5250F064-AC5D-4A64-91BF-9248FC31DF3C}">
      <dgm:prSet/>
      <dgm:spPr/>
      <dgm:t>
        <a:bodyPr/>
        <a:lstStyle/>
        <a:p>
          <a:endParaRPr lang="tr-TR" sz="900"/>
        </a:p>
      </dgm:t>
    </dgm:pt>
    <dgm:pt modelId="{56727314-30E0-4764-8C00-3306AF2D6A7A}">
      <dgm:prSet custT="1">
        <dgm:style>
          <a:lnRef idx="2">
            <a:schemeClr val="accent3"/>
          </a:lnRef>
          <a:fillRef idx="1">
            <a:schemeClr val="lt1"/>
          </a:fillRef>
          <a:effectRef idx="0">
            <a:schemeClr val="accent3"/>
          </a:effectRef>
          <a:fontRef idx="minor">
            <a:schemeClr val="dk1"/>
          </a:fontRef>
        </dgm:style>
      </dgm:prSet>
      <dgm:spPr>
        <a:xfrm>
          <a:off x="2216892" y="3854818"/>
          <a:ext cx="872668" cy="282822"/>
        </a:xfrm>
        <a:solidFill>
          <a:sysClr val="window" lastClr="FFFFFF"/>
        </a:solidFill>
        <a:ln w="12700" cap="flat" cmpd="sng" algn="ctr">
          <a:solidFill>
            <a:srgbClr val="A5A5A5"/>
          </a:solidFill>
          <a:prstDash val="solid"/>
          <a:miter lim="800000"/>
        </a:ln>
        <a:effectLst/>
      </dgm:spPr>
      <dgm:t>
        <a:bodyPr/>
        <a:lstStyle/>
        <a:p>
          <a:r>
            <a:rPr lang="tr-TR" sz="900">
              <a:solidFill>
                <a:sysClr val="windowText" lastClr="000000">
                  <a:hueOff val="0"/>
                  <a:satOff val="0"/>
                  <a:lumOff val="0"/>
                  <a:alphaOff val="0"/>
                </a:sysClr>
              </a:solidFill>
              <a:latin typeface="Calibri" panose="020F0502020204030204"/>
              <a:ea typeface="+mn-ea"/>
              <a:cs typeface="+mn-cs"/>
            </a:rPr>
            <a:t>İstatistik</a:t>
          </a:r>
        </a:p>
      </dgm:t>
    </dgm:pt>
    <dgm:pt modelId="{521AD623-85B7-4602-B202-66BF7559C18B}" type="parTrans" cxnId="{B48A962F-323D-4D3C-81E7-CDD5A1B541EF}">
      <dgm:prSet>
        <dgm:style>
          <a:lnRef idx="1">
            <a:schemeClr val="accent3"/>
          </a:lnRef>
          <a:fillRef idx="0">
            <a:schemeClr val="accent3"/>
          </a:fillRef>
          <a:effectRef idx="0">
            <a:schemeClr val="accent3"/>
          </a:effectRef>
          <a:fontRef idx="minor">
            <a:schemeClr val="tx1"/>
          </a:fontRef>
        </dgm:style>
      </dgm:prSet>
      <dgm:spPr>
        <a:xfrm>
          <a:off x="2548825" y="3758046"/>
          <a:ext cx="91440" cy="91440"/>
        </a:xfrm>
        <a:noFill/>
        <a:ln w="28575" cap="flat" cmpd="sng" algn="ctr">
          <a:solidFill>
            <a:srgbClr val="A5A5A5"/>
          </a:solidFill>
          <a:prstDash val="solid"/>
          <a:miter lim="800000"/>
        </a:ln>
        <a:effectLst/>
      </dgm:spPr>
      <dgm:t>
        <a:bodyPr/>
        <a:lstStyle/>
        <a:p>
          <a:endParaRPr lang="tr-TR" sz="900"/>
        </a:p>
      </dgm:t>
    </dgm:pt>
    <dgm:pt modelId="{CD9A6BB9-C467-40EF-AE7A-FCC952EA9F6D}" type="sibTrans" cxnId="{B48A962F-323D-4D3C-81E7-CDD5A1B541EF}">
      <dgm:prSet/>
      <dgm:spPr/>
      <dgm:t>
        <a:bodyPr/>
        <a:lstStyle/>
        <a:p>
          <a:endParaRPr lang="tr-TR" sz="900"/>
        </a:p>
      </dgm:t>
    </dgm:pt>
    <dgm:pt modelId="{63D0349F-BD91-4DEB-9013-A8E1F80B3F03}">
      <dgm:prSet custT="1">
        <dgm:style>
          <a:lnRef idx="2">
            <a:schemeClr val="accent3"/>
          </a:lnRef>
          <a:fillRef idx="1">
            <a:schemeClr val="lt1"/>
          </a:fillRef>
          <a:effectRef idx="0">
            <a:schemeClr val="accent3"/>
          </a:effectRef>
          <a:fontRef idx="minor">
            <a:schemeClr val="dk1"/>
          </a:fontRef>
        </dgm:style>
      </dgm:prSet>
      <dgm:spPr>
        <a:xfrm>
          <a:off x="1975461" y="4147316"/>
          <a:ext cx="1293324" cy="295143"/>
        </a:xfrm>
        <a:solidFill>
          <a:sysClr val="window" lastClr="FFFFFF"/>
        </a:solidFill>
        <a:ln w="12700" cap="flat" cmpd="sng" algn="ctr">
          <a:solidFill>
            <a:srgbClr val="A5A5A5"/>
          </a:solidFill>
          <a:prstDash val="solid"/>
          <a:miter lim="800000"/>
        </a:ln>
        <a:effectLst/>
      </dgm:spPr>
      <dgm:t>
        <a:bodyPr/>
        <a:lstStyle/>
        <a:p>
          <a:r>
            <a:rPr lang="tr-TR" sz="900" dirty="0">
              <a:solidFill>
                <a:sysClr val="windowText" lastClr="000000">
                  <a:hueOff val="0"/>
                  <a:satOff val="0"/>
                  <a:lumOff val="0"/>
                  <a:alphaOff val="0"/>
                </a:sysClr>
              </a:solidFill>
              <a:latin typeface="Calibri" panose="020F0502020204030204"/>
              <a:ea typeface="+mn-ea"/>
              <a:cs typeface="+mn-cs"/>
            </a:rPr>
            <a:t>Moleküler Biyoloji ve Genetik</a:t>
          </a:r>
        </a:p>
      </dgm:t>
    </dgm:pt>
    <dgm:pt modelId="{42837FD7-DD81-460F-B5EA-A5375ACF7298}" type="parTrans" cxnId="{42C74970-6F39-423C-B79D-CAF0E1FAB513}">
      <dgm:prSet>
        <dgm:style>
          <a:lnRef idx="1">
            <a:schemeClr val="accent3"/>
          </a:lnRef>
          <a:fillRef idx="0">
            <a:schemeClr val="accent3"/>
          </a:fillRef>
          <a:effectRef idx="0">
            <a:schemeClr val="accent3"/>
          </a:effectRef>
          <a:fontRef idx="minor">
            <a:schemeClr val="tx1"/>
          </a:fontRef>
        </dgm:style>
      </dgm:prSet>
      <dgm:spPr>
        <a:xfrm>
          <a:off x="2549339" y="4066209"/>
          <a:ext cx="91440" cy="91440"/>
        </a:xfrm>
        <a:noFill/>
        <a:ln w="28575" cap="flat" cmpd="sng" algn="ctr">
          <a:solidFill>
            <a:srgbClr val="A5A5A5"/>
          </a:solidFill>
          <a:prstDash val="solid"/>
          <a:miter lim="800000"/>
        </a:ln>
        <a:effectLst/>
      </dgm:spPr>
      <dgm:t>
        <a:bodyPr/>
        <a:lstStyle/>
        <a:p>
          <a:endParaRPr lang="tr-TR" sz="900"/>
        </a:p>
      </dgm:t>
    </dgm:pt>
    <dgm:pt modelId="{FCC2E22D-B3D2-4613-A7E3-1A82BF3DDDA5}" type="sibTrans" cxnId="{42C74970-6F39-423C-B79D-CAF0E1FAB513}">
      <dgm:prSet/>
      <dgm:spPr/>
      <dgm:t>
        <a:bodyPr/>
        <a:lstStyle/>
        <a:p>
          <a:endParaRPr lang="tr-TR" sz="900"/>
        </a:p>
      </dgm:t>
    </dgm:pt>
    <dgm:pt modelId="{9D0E38DE-9871-43CE-8E51-2F321D87BCB0}">
      <dgm:prSet custT="1">
        <dgm:style>
          <a:lnRef idx="2">
            <a:schemeClr val="accent5"/>
          </a:lnRef>
          <a:fillRef idx="1">
            <a:schemeClr val="lt1"/>
          </a:fillRef>
          <a:effectRef idx="0">
            <a:schemeClr val="accent5"/>
          </a:effectRef>
          <a:fontRef idx="minor">
            <a:schemeClr val="dk1"/>
          </a:fontRef>
        </dgm:style>
      </dgm:prSet>
      <dgm:spPr>
        <a:xfrm>
          <a:off x="4685188" y="2285616"/>
          <a:ext cx="1124202" cy="455794"/>
        </a:xfrm>
        <a:solidFill>
          <a:sysClr val="window" lastClr="FFFFFF"/>
        </a:solidFill>
        <a:ln w="12700" cap="flat" cmpd="sng" algn="ctr">
          <a:solidFill>
            <a:srgbClr val="4472C4"/>
          </a:solidFill>
          <a:prstDash val="solid"/>
          <a:miter lim="800000"/>
        </a:ln>
        <a:effectLst/>
      </dgm:spPr>
      <dgm:t>
        <a:bodyPr/>
        <a:lstStyle/>
        <a:p>
          <a:pPr>
            <a:spcAft>
              <a:spcPts val="0"/>
            </a:spcAft>
          </a:pPr>
          <a:r>
            <a:rPr lang="tr-TR" sz="900" dirty="0">
              <a:solidFill>
                <a:sysClr val="windowText" lastClr="000000">
                  <a:hueOff val="0"/>
                  <a:satOff val="0"/>
                  <a:lumOff val="0"/>
                  <a:alphaOff val="0"/>
                </a:sysClr>
              </a:solidFill>
              <a:latin typeface="Calibri" panose="020F0502020204030204"/>
              <a:ea typeface="+mn-ea"/>
              <a:cs typeface="+mn-cs"/>
            </a:rPr>
            <a:t>Bölüm Bşk. Yrd.</a:t>
          </a:r>
        </a:p>
        <a:p>
          <a:pPr>
            <a:spcAft>
              <a:spcPts val="0"/>
            </a:spcAft>
          </a:pPr>
          <a:r>
            <a:rPr lang="tr-TR" sz="900" dirty="0" err="1">
              <a:solidFill>
                <a:sysClr val="windowText" lastClr="000000">
                  <a:hueOff val="0"/>
                  <a:satOff val="0"/>
                  <a:lumOff val="0"/>
                  <a:alphaOff val="0"/>
                </a:sysClr>
              </a:solidFill>
              <a:latin typeface="Calibri" panose="020F0502020204030204"/>
              <a:ea typeface="+mn-ea"/>
              <a:cs typeface="+mn-cs"/>
            </a:rPr>
            <a:t>Doç.Dr</a:t>
          </a:r>
          <a:r>
            <a:rPr lang="tr-TR" sz="900" dirty="0">
              <a:solidFill>
                <a:sysClr val="windowText" lastClr="000000">
                  <a:hueOff val="0"/>
                  <a:satOff val="0"/>
                  <a:lumOff val="0"/>
                  <a:alphaOff val="0"/>
                </a:sysClr>
              </a:solidFill>
              <a:latin typeface="Calibri" panose="020F0502020204030204"/>
              <a:ea typeface="+mn-ea"/>
              <a:cs typeface="+mn-cs"/>
            </a:rPr>
            <a:t>. </a:t>
          </a:r>
          <a:r>
            <a:rPr lang="tr-TR" sz="900" dirty="0" smtClean="0">
              <a:solidFill>
                <a:sysClr val="windowText" lastClr="000000">
                  <a:hueOff val="0"/>
                  <a:satOff val="0"/>
                  <a:lumOff val="0"/>
                  <a:alphaOff val="0"/>
                </a:sysClr>
              </a:solidFill>
              <a:latin typeface="Calibri" panose="020F0502020204030204"/>
              <a:ea typeface="+mn-ea"/>
              <a:cs typeface="+mn-cs"/>
            </a:rPr>
            <a:t>............</a:t>
          </a:r>
          <a:endParaRPr lang="tr-TR" sz="900" dirty="0">
            <a:solidFill>
              <a:sysClr val="windowText" lastClr="000000">
                <a:hueOff val="0"/>
                <a:satOff val="0"/>
                <a:lumOff val="0"/>
                <a:alphaOff val="0"/>
              </a:sysClr>
            </a:solidFill>
            <a:latin typeface="Calibri" panose="020F0502020204030204"/>
            <a:ea typeface="+mn-ea"/>
            <a:cs typeface="+mn-cs"/>
          </a:endParaRPr>
        </a:p>
      </dgm:t>
    </dgm:pt>
    <dgm:pt modelId="{9E5C235D-4135-4136-8BD8-88901118F1DF}" type="parTrans" cxnId="{8D707172-66C8-48E5-AFF5-EB3A5093DEAE}">
      <dgm:prSet>
        <dgm:style>
          <a:lnRef idx="1">
            <a:schemeClr val="accent5"/>
          </a:lnRef>
          <a:fillRef idx="0">
            <a:schemeClr val="accent5"/>
          </a:fillRef>
          <a:effectRef idx="0">
            <a:schemeClr val="accent5"/>
          </a:effectRef>
          <a:fontRef idx="minor">
            <a:schemeClr val="tx1"/>
          </a:fontRef>
        </dgm:style>
      </dgm:prSet>
      <dgm:spPr>
        <a:xfrm>
          <a:off x="3433690" y="2259904"/>
          <a:ext cx="1786534" cy="583050"/>
        </a:xfrm>
        <a:noFill/>
        <a:ln w="28575" cap="flat" cmpd="sng" algn="ctr">
          <a:solidFill>
            <a:srgbClr val="4472C4"/>
          </a:solidFill>
          <a:prstDash val="solid"/>
          <a:miter lim="800000"/>
        </a:ln>
        <a:effectLst/>
      </dgm:spPr>
      <dgm:t>
        <a:bodyPr/>
        <a:lstStyle/>
        <a:p>
          <a:endParaRPr lang="tr-TR" sz="900"/>
        </a:p>
      </dgm:t>
    </dgm:pt>
    <dgm:pt modelId="{A15CCCEF-0330-4DE5-96E2-863EDECCB2D1}" type="sibTrans" cxnId="{8D707172-66C8-48E5-AFF5-EB3A5093DEAE}">
      <dgm:prSet/>
      <dgm:spPr/>
      <dgm:t>
        <a:bodyPr/>
        <a:lstStyle/>
        <a:p>
          <a:endParaRPr lang="tr-TR" sz="900"/>
        </a:p>
      </dgm:t>
    </dgm:pt>
    <dgm:pt modelId="{495339BF-7A2D-44AC-B479-89D25A096822}">
      <dgm:prSet custT="1">
        <dgm:style>
          <a:lnRef idx="2">
            <a:schemeClr val="accent5"/>
          </a:lnRef>
          <a:fillRef idx="1">
            <a:schemeClr val="lt1"/>
          </a:fillRef>
          <a:effectRef idx="0">
            <a:schemeClr val="accent5"/>
          </a:effectRef>
          <a:fontRef idx="minor">
            <a:schemeClr val="dk1"/>
          </a:fontRef>
        </dgm:style>
      </dgm:prSet>
      <dgm:spPr>
        <a:xfrm>
          <a:off x="4255632" y="2814533"/>
          <a:ext cx="1249634" cy="331554"/>
        </a:xfrm>
        <a:solidFill>
          <a:sysClr val="window" lastClr="FFFFFF"/>
        </a:solidFill>
        <a:ln w="12700" cap="flat" cmpd="sng" algn="ctr">
          <a:solidFill>
            <a:srgbClr val="4472C4"/>
          </a:solidFill>
          <a:prstDash val="solid"/>
          <a:miter lim="800000"/>
        </a:ln>
        <a:effectLst/>
      </dgm:spPr>
      <dgm:t>
        <a:bodyPr/>
        <a:lstStyle/>
        <a:p>
          <a:pPr>
            <a:spcAft>
              <a:spcPts val="0"/>
            </a:spcAft>
          </a:pPr>
          <a:r>
            <a:rPr lang="tr-TR" sz="900" dirty="0">
              <a:solidFill>
                <a:sysClr val="windowText" lastClr="000000">
                  <a:hueOff val="0"/>
                  <a:satOff val="0"/>
                  <a:lumOff val="0"/>
                  <a:alphaOff val="0"/>
                </a:sysClr>
              </a:solidFill>
              <a:latin typeface="Calibri" panose="020F0502020204030204"/>
              <a:ea typeface="+mn-ea"/>
              <a:cs typeface="+mn-cs"/>
            </a:rPr>
            <a:t>Bölüm </a:t>
          </a:r>
          <a:r>
            <a:rPr lang="tr-TR" sz="900" dirty="0" err="1">
              <a:solidFill>
                <a:sysClr val="windowText" lastClr="000000">
                  <a:hueOff val="0"/>
                  <a:satOff val="0"/>
                  <a:lumOff val="0"/>
                  <a:alphaOff val="0"/>
                </a:sysClr>
              </a:solidFill>
              <a:latin typeface="Calibri" panose="020F0502020204030204"/>
              <a:ea typeface="+mn-ea"/>
              <a:cs typeface="+mn-cs"/>
            </a:rPr>
            <a:t>Bşk.Yrd</a:t>
          </a:r>
          <a:r>
            <a:rPr lang="tr-TR" sz="900" dirty="0">
              <a:solidFill>
                <a:sysClr val="windowText" lastClr="000000">
                  <a:hueOff val="0"/>
                  <a:satOff val="0"/>
                  <a:lumOff val="0"/>
                  <a:alphaOff val="0"/>
                </a:sysClr>
              </a:solidFill>
              <a:latin typeface="Calibri" panose="020F0502020204030204"/>
              <a:ea typeface="+mn-ea"/>
              <a:cs typeface="+mn-cs"/>
            </a:rPr>
            <a:t>. </a:t>
          </a:r>
        </a:p>
        <a:p>
          <a:pPr>
            <a:spcAft>
              <a:spcPts val="0"/>
            </a:spcAft>
          </a:pPr>
          <a:r>
            <a:rPr lang="tr-TR" sz="900" dirty="0" err="1">
              <a:solidFill>
                <a:sysClr val="windowText" lastClr="000000">
                  <a:hueOff val="0"/>
                  <a:satOff val="0"/>
                  <a:lumOff val="0"/>
                  <a:alphaOff val="0"/>
                </a:sysClr>
              </a:solidFill>
              <a:latin typeface="Calibri" panose="020F0502020204030204"/>
              <a:ea typeface="+mn-ea"/>
              <a:cs typeface="+mn-cs"/>
            </a:rPr>
            <a:t>Doç.Dr</a:t>
          </a:r>
          <a:r>
            <a:rPr lang="tr-TR" sz="900" dirty="0">
              <a:solidFill>
                <a:sysClr val="windowText" lastClr="000000">
                  <a:hueOff val="0"/>
                  <a:satOff val="0"/>
                  <a:lumOff val="0"/>
                  <a:alphaOff val="0"/>
                </a:sysClr>
              </a:solidFill>
              <a:latin typeface="Calibri" panose="020F0502020204030204"/>
              <a:ea typeface="+mn-ea"/>
              <a:cs typeface="+mn-cs"/>
            </a:rPr>
            <a:t> </a:t>
          </a:r>
          <a:r>
            <a:rPr lang="tr-TR" sz="900" dirty="0" smtClean="0">
              <a:solidFill>
                <a:sysClr val="windowText" lastClr="000000">
                  <a:hueOff val="0"/>
                  <a:satOff val="0"/>
                  <a:lumOff val="0"/>
                  <a:alphaOff val="0"/>
                </a:sysClr>
              </a:solidFill>
              <a:latin typeface="Calibri" panose="020F0502020204030204"/>
              <a:ea typeface="+mn-ea"/>
              <a:cs typeface="+mn-cs"/>
            </a:rPr>
            <a:t>............</a:t>
          </a:r>
          <a:endParaRPr lang="tr-TR" sz="900" dirty="0">
            <a:solidFill>
              <a:sysClr val="windowText" lastClr="000000">
                <a:hueOff val="0"/>
                <a:satOff val="0"/>
                <a:lumOff val="0"/>
                <a:alphaOff val="0"/>
              </a:sysClr>
            </a:solidFill>
            <a:latin typeface="Calibri" panose="020F0502020204030204"/>
            <a:ea typeface="+mn-ea"/>
            <a:cs typeface="+mn-cs"/>
          </a:endParaRPr>
        </a:p>
      </dgm:t>
    </dgm:pt>
    <dgm:pt modelId="{7AFF3942-8BAF-4966-AC97-472851ED6144}" type="parTrans" cxnId="{E97E1EE3-069B-4EB8-80AC-6C253D0288A2}">
      <dgm:prSet>
        <dgm:style>
          <a:lnRef idx="1">
            <a:schemeClr val="accent5"/>
          </a:lnRef>
          <a:fillRef idx="0">
            <a:schemeClr val="accent5"/>
          </a:fillRef>
          <a:effectRef idx="0">
            <a:schemeClr val="accent5"/>
          </a:effectRef>
          <a:fontRef idx="minor">
            <a:schemeClr val="tx1"/>
          </a:fontRef>
        </dgm:style>
      </dgm:prSet>
      <dgm:spPr>
        <a:xfrm>
          <a:off x="3433690" y="2743102"/>
          <a:ext cx="1419694" cy="91440"/>
        </a:xfrm>
        <a:noFill/>
        <a:ln w="28575" cap="flat" cmpd="sng" algn="ctr">
          <a:solidFill>
            <a:srgbClr val="4472C4"/>
          </a:solidFill>
          <a:prstDash val="solid"/>
          <a:miter lim="800000"/>
        </a:ln>
        <a:effectLst/>
      </dgm:spPr>
      <dgm:t>
        <a:bodyPr/>
        <a:lstStyle/>
        <a:p>
          <a:endParaRPr lang="tr-TR" sz="900"/>
        </a:p>
      </dgm:t>
    </dgm:pt>
    <dgm:pt modelId="{AFF22BC8-C3A2-4589-9391-49216D661FC0}" type="sibTrans" cxnId="{E97E1EE3-069B-4EB8-80AC-6C253D0288A2}">
      <dgm:prSet/>
      <dgm:spPr/>
      <dgm:t>
        <a:bodyPr/>
        <a:lstStyle/>
        <a:p>
          <a:endParaRPr lang="tr-TR" sz="900"/>
        </a:p>
      </dgm:t>
    </dgm:pt>
    <dgm:pt modelId="{66B3243B-BFC3-493C-80F7-A6C46002EED5}" type="pres">
      <dgm:prSet presAssocID="{086ACB54-8C29-40A8-AA12-FD9A48A2BA81}" presName="hierChild1" presStyleCnt="0">
        <dgm:presLayoutVars>
          <dgm:chPref val="1"/>
          <dgm:dir/>
          <dgm:animOne val="branch"/>
          <dgm:animLvl val="lvl"/>
          <dgm:resizeHandles/>
        </dgm:presLayoutVars>
      </dgm:prSet>
      <dgm:spPr/>
      <dgm:t>
        <a:bodyPr/>
        <a:lstStyle/>
        <a:p>
          <a:endParaRPr lang="tr-TR"/>
        </a:p>
      </dgm:t>
    </dgm:pt>
    <dgm:pt modelId="{5E48A3D6-A3CF-4934-B2E6-9BB4D9CF3592}" type="pres">
      <dgm:prSet presAssocID="{D9CE275A-FA2C-42AE-8437-841669206A78}" presName="hierRoot1" presStyleCnt="0"/>
      <dgm:spPr/>
    </dgm:pt>
    <dgm:pt modelId="{CE8C09E0-6E91-446D-A3C7-DC04DA1CA552}" type="pres">
      <dgm:prSet presAssocID="{D9CE275A-FA2C-42AE-8437-841669206A78}" presName="composite" presStyleCnt="0"/>
      <dgm:spPr/>
    </dgm:pt>
    <dgm:pt modelId="{7F47B98E-C820-4AF7-A706-BE814BF7C7B1}" type="pres">
      <dgm:prSet presAssocID="{D9CE275A-FA2C-42AE-8437-841669206A78}" presName="background" presStyleLbl="node0" presStyleIdx="0" presStyleCnt="1">
        <dgm:style>
          <a:lnRef idx="2">
            <a:schemeClr val="accent4"/>
          </a:lnRef>
          <a:fillRef idx="1">
            <a:schemeClr val="lt1"/>
          </a:fillRef>
          <a:effectRef idx="0">
            <a:schemeClr val="accent4"/>
          </a:effectRef>
          <a:fontRef idx="minor">
            <a:schemeClr val="dk1"/>
          </a:fontRef>
        </dgm:style>
      </dgm:prSet>
      <dgm:spPr>
        <a:xfrm>
          <a:off x="5094696" y="300020"/>
          <a:ext cx="1134754" cy="274012"/>
        </a:xfrm>
        <a:prstGeom prst="roundRect">
          <a:avLst>
            <a:gd name="adj" fmla="val 10000"/>
          </a:avLst>
        </a:prstGeom>
        <a:solidFill>
          <a:sysClr val="window" lastClr="FFFFFF"/>
        </a:solidFill>
        <a:ln w="12700" cap="flat" cmpd="sng" algn="ctr">
          <a:solidFill>
            <a:srgbClr val="FFC000"/>
          </a:solidFill>
          <a:prstDash val="solid"/>
          <a:miter lim="800000"/>
        </a:ln>
        <a:effectLst/>
      </dgm:spPr>
      <dgm:t>
        <a:bodyPr/>
        <a:lstStyle/>
        <a:p>
          <a:endParaRPr lang="tr-TR"/>
        </a:p>
      </dgm:t>
    </dgm:pt>
    <dgm:pt modelId="{910E724F-E330-4AE4-8781-7C52B3EAD912}" type="pres">
      <dgm:prSet presAssocID="{D9CE275A-FA2C-42AE-8437-841669206A78}" presName="text" presStyleLbl="fgAcc0" presStyleIdx="0" presStyleCnt="1" custScaleX="465867" custScaleY="177156" custLinFactX="400000" custLinFactNeighborX="413399" custLinFactNeighborY="82435">
        <dgm:presLayoutVars>
          <dgm:chPref val="3"/>
        </dgm:presLayoutVars>
      </dgm:prSet>
      <dgm:spPr>
        <a:prstGeom prst="roundRect">
          <a:avLst>
            <a:gd name="adj" fmla="val 10000"/>
          </a:avLst>
        </a:prstGeom>
      </dgm:spPr>
      <dgm:t>
        <a:bodyPr/>
        <a:lstStyle/>
        <a:p>
          <a:endParaRPr lang="tr-TR"/>
        </a:p>
      </dgm:t>
    </dgm:pt>
    <dgm:pt modelId="{18DD8DA7-B9FE-4873-B86D-5BB6D0BB27EE}" type="pres">
      <dgm:prSet presAssocID="{D9CE275A-FA2C-42AE-8437-841669206A78}" presName="hierChild2" presStyleCnt="0"/>
      <dgm:spPr/>
    </dgm:pt>
    <dgm:pt modelId="{F85089A7-12D7-4DEB-9713-A224B5E97F95}" type="pres">
      <dgm:prSet presAssocID="{BD581D0C-6D5B-47F1-9775-E760652EA78E}" presName="Name10" presStyleLbl="parChTrans1D2" presStyleIdx="0" presStyleCnt="2"/>
      <dgm:spPr>
        <a:custGeom>
          <a:avLst/>
          <a:gdLst/>
          <a:ahLst/>
          <a:cxnLst/>
          <a:rect l="0" t="0" r="0" b="0"/>
          <a:pathLst>
            <a:path>
              <a:moveTo>
                <a:pt x="3010205" y="297436"/>
              </a:moveTo>
              <a:lnTo>
                <a:pt x="0" y="0"/>
              </a:lnTo>
            </a:path>
          </a:pathLst>
        </a:custGeom>
      </dgm:spPr>
      <dgm:t>
        <a:bodyPr/>
        <a:lstStyle/>
        <a:p>
          <a:endParaRPr lang="tr-TR"/>
        </a:p>
      </dgm:t>
    </dgm:pt>
    <dgm:pt modelId="{325E04A3-E668-452D-9720-3EDC016A9364}" type="pres">
      <dgm:prSet presAssocID="{2203E655-1B5D-44D8-A9E6-EAAB36A70DC1}" presName="hierRoot2" presStyleCnt="0"/>
      <dgm:spPr/>
    </dgm:pt>
    <dgm:pt modelId="{2D394980-50FD-4C56-9328-CBA89768BDF2}" type="pres">
      <dgm:prSet presAssocID="{2203E655-1B5D-44D8-A9E6-EAAB36A70DC1}" presName="composite2" presStyleCnt="0"/>
      <dgm:spPr/>
    </dgm:pt>
    <dgm:pt modelId="{FDBADB4D-3BC0-4F82-A3B8-FB335709471E}" type="pres">
      <dgm:prSet presAssocID="{2203E655-1B5D-44D8-A9E6-EAAB36A70DC1}" presName="background2" presStyleLbl="node2" presStyleIdx="0" presStyleCnt="2"/>
      <dgm:spPr>
        <a:xfrm>
          <a:off x="2070974" y="276596"/>
          <a:ext cx="1161787" cy="274012"/>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tr-TR"/>
        </a:p>
      </dgm:t>
    </dgm:pt>
    <dgm:pt modelId="{6C3F9A95-7D7B-45F3-86F5-455656C6E371}" type="pres">
      <dgm:prSet presAssocID="{2203E655-1B5D-44D8-A9E6-EAAB36A70DC1}" presName="text2" presStyleLbl="fgAcc2" presStyleIdx="0" presStyleCnt="2" custScaleX="476965" custScaleY="177156" custLinFactX="-22086" custLinFactY="-40522" custLinFactNeighborX="-100000" custLinFactNeighborY="-100000">
        <dgm:presLayoutVars>
          <dgm:chPref val="3"/>
        </dgm:presLayoutVars>
      </dgm:prSet>
      <dgm:spPr>
        <a:prstGeom prst="roundRect">
          <a:avLst>
            <a:gd name="adj" fmla="val 10000"/>
          </a:avLst>
        </a:prstGeom>
      </dgm:spPr>
      <dgm:t>
        <a:bodyPr/>
        <a:lstStyle/>
        <a:p>
          <a:endParaRPr lang="tr-TR"/>
        </a:p>
      </dgm:t>
    </dgm:pt>
    <dgm:pt modelId="{F52B2FF1-1AFA-46C6-8764-C68E393393CD}" type="pres">
      <dgm:prSet presAssocID="{2203E655-1B5D-44D8-A9E6-EAAB36A70DC1}" presName="hierChild3" presStyleCnt="0"/>
      <dgm:spPr/>
    </dgm:pt>
    <dgm:pt modelId="{04C35102-CF65-45B7-B675-372C5A2BDF2F}" type="pres">
      <dgm:prSet presAssocID="{5DA28F0A-541A-417C-BCC0-A68A96D21D69}" presName="Name10" presStyleLbl="parChTrans1D2" presStyleIdx="1" presStyleCnt="2"/>
      <dgm:spPr>
        <a:custGeom>
          <a:avLst/>
          <a:gdLst/>
          <a:ahLst/>
          <a:cxnLst/>
          <a:rect l="0" t="0" r="0" b="0"/>
          <a:pathLst>
            <a:path>
              <a:moveTo>
                <a:pt x="1400142" y="599099"/>
              </a:moveTo>
              <a:lnTo>
                <a:pt x="0" y="0"/>
              </a:lnTo>
            </a:path>
          </a:pathLst>
        </a:custGeom>
      </dgm:spPr>
      <dgm:t>
        <a:bodyPr/>
        <a:lstStyle/>
        <a:p>
          <a:endParaRPr lang="tr-TR"/>
        </a:p>
      </dgm:t>
    </dgm:pt>
    <dgm:pt modelId="{314A3C28-B0EC-4E31-BE48-E2A840E41D19}" type="pres">
      <dgm:prSet presAssocID="{0231AC95-BEBF-4B11-B604-28403BEFD070}" presName="hierRoot2" presStyleCnt="0"/>
      <dgm:spPr/>
    </dgm:pt>
    <dgm:pt modelId="{CC11E4F7-C894-4820-883C-1E236B36F7C8}" type="pres">
      <dgm:prSet presAssocID="{0231AC95-BEBF-4B11-B604-28403BEFD070}" presName="composite2" presStyleCnt="0"/>
      <dgm:spPr/>
    </dgm:pt>
    <dgm:pt modelId="{71DEA07B-D6BE-4006-826B-91EDCF473EF1}" type="pres">
      <dgm:prSet presAssocID="{0231AC95-BEBF-4B11-B604-28403BEFD070}" presName="background2" presStyleLbl="node2" presStyleIdx="1" presStyleCnt="2"/>
      <dgm:spPr>
        <a:xfrm>
          <a:off x="3611096" y="-25066"/>
          <a:ext cx="1301669" cy="331554"/>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tr-TR"/>
        </a:p>
      </dgm:t>
    </dgm:pt>
    <dgm:pt modelId="{5C2D6475-6904-4BBA-A8D8-8ACBCFDD3E44}" type="pres">
      <dgm:prSet presAssocID="{0231AC95-BEBF-4B11-B604-28403BEFD070}" presName="text2" presStyleLbl="fgAcc2" presStyleIdx="1" presStyleCnt="2" custScaleX="534393" custScaleY="214359" custLinFactY="-100000" custLinFactNeighborX="0" custLinFactNeighborY="-140283">
        <dgm:presLayoutVars>
          <dgm:chPref val="3"/>
        </dgm:presLayoutVars>
      </dgm:prSet>
      <dgm:spPr>
        <a:prstGeom prst="roundRect">
          <a:avLst>
            <a:gd name="adj" fmla="val 10000"/>
          </a:avLst>
        </a:prstGeom>
      </dgm:spPr>
      <dgm:t>
        <a:bodyPr/>
        <a:lstStyle/>
        <a:p>
          <a:endParaRPr lang="tr-TR"/>
        </a:p>
      </dgm:t>
    </dgm:pt>
    <dgm:pt modelId="{C0815590-BCC9-458F-89FD-B83FFC2092F9}" type="pres">
      <dgm:prSet presAssocID="{0231AC95-BEBF-4B11-B604-28403BEFD070}" presName="hierChild3" presStyleCnt="0"/>
      <dgm:spPr/>
    </dgm:pt>
    <dgm:pt modelId="{DE5F9EEA-19D3-4921-B9A5-E69A9BF2A2F9}" type="pres">
      <dgm:prSet presAssocID="{E9D2761B-9C97-4500-A6C4-F9B567E7FDF2}" presName="Name17" presStyleLbl="parChTrans1D3" presStyleIdx="0" presStyleCnt="4"/>
      <dgm:spPr>
        <a:custGeom>
          <a:avLst/>
          <a:gdLst/>
          <a:ahLst/>
          <a:cxnLst/>
          <a:rect l="0" t="0" r="0" b="0"/>
          <a:pathLst>
            <a:path>
              <a:moveTo>
                <a:pt x="1566439" y="0"/>
              </a:moveTo>
              <a:lnTo>
                <a:pt x="1566439" y="376794"/>
              </a:lnTo>
              <a:lnTo>
                <a:pt x="0" y="376794"/>
              </a:lnTo>
              <a:lnTo>
                <a:pt x="0" y="399359"/>
              </a:lnTo>
            </a:path>
          </a:pathLst>
        </a:custGeom>
      </dgm:spPr>
      <dgm:t>
        <a:bodyPr/>
        <a:lstStyle/>
        <a:p>
          <a:endParaRPr lang="tr-TR"/>
        </a:p>
      </dgm:t>
    </dgm:pt>
    <dgm:pt modelId="{F0BA3704-E72A-42EA-A1BE-79B52C0E221D}" type="pres">
      <dgm:prSet presAssocID="{D80A6A97-C014-4ACB-8E5A-9F6AD616D7FC}" presName="hierRoot3" presStyleCnt="0"/>
      <dgm:spPr/>
    </dgm:pt>
    <dgm:pt modelId="{A6407F92-AC22-4713-B8A5-598A4B5225C3}" type="pres">
      <dgm:prSet presAssocID="{D80A6A97-C014-4ACB-8E5A-9F6AD616D7FC}" presName="composite3" presStyleCnt="0"/>
      <dgm:spPr/>
    </dgm:pt>
    <dgm:pt modelId="{7E2141D0-8E3C-4680-B9FA-439D4BA47CAF}" type="pres">
      <dgm:prSet presAssocID="{D80A6A97-C014-4ACB-8E5A-9F6AD616D7FC}" presName="background3" presStyleLbl="node3" presStyleIdx="0" presStyleCnt="4">
        <dgm:style>
          <a:lnRef idx="2">
            <a:schemeClr val="accent4"/>
          </a:lnRef>
          <a:fillRef idx="1">
            <a:schemeClr val="lt1"/>
          </a:fillRef>
          <a:effectRef idx="0">
            <a:schemeClr val="accent4"/>
          </a:effectRef>
          <a:fontRef idx="minor">
            <a:schemeClr val="dk1"/>
          </a:fontRef>
        </dgm:style>
      </dgm:prSet>
      <dgm:spPr>
        <a:xfrm>
          <a:off x="2121176" y="705848"/>
          <a:ext cx="1148631" cy="274012"/>
        </a:xfrm>
        <a:prstGeom prst="roundRect">
          <a:avLst>
            <a:gd name="adj" fmla="val 10000"/>
          </a:avLst>
        </a:prstGeom>
        <a:solidFill>
          <a:sysClr val="window" lastClr="FFFFFF"/>
        </a:solidFill>
        <a:ln w="12700" cap="flat" cmpd="sng" algn="ctr">
          <a:solidFill>
            <a:srgbClr val="FFC000"/>
          </a:solidFill>
          <a:prstDash val="solid"/>
          <a:miter lim="800000"/>
        </a:ln>
        <a:effectLst/>
      </dgm:spPr>
      <dgm:t>
        <a:bodyPr/>
        <a:lstStyle/>
        <a:p>
          <a:endParaRPr lang="tr-TR"/>
        </a:p>
      </dgm:t>
    </dgm:pt>
    <dgm:pt modelId="{CF39BA48-DC46-41A7-80B7-BCD49557E0F9}" type="pres">
      <dgm:prSet presAssocID="{D80A6A97-C014-4ACB-8E5A-9F6AD616D7FC}" presName="text3" presStyleLbl="fgAcc3" presStyleIdx="0" presStyleCnt="4" custScaleX="471564" custScaleY="177156" custLinFactNeighborX="-38957" custLinFactNeighborY="-27887">
        <dgm:presLayoutVars>
          <dgm:chPref val="3"/>
        </dgm:presLayoutVars>
      </dgm:prSet>
      <dgm:spPr>
        <a:prstGeom prst="roundRect">
          <a:avLst>
            <a:gd name="adj" fmla="val 10000"/>
          </a:avLst>
        </a:prstGeom>
      </dgm:spPr>
      <dgm:t>
        <a:bodyPr/>
        <a:lstStyle/>
        <a:p>
          <a:endParaRPr lang="tr-TR"/>
        </a:p>
      </dgm:t>
    </dgm:pt>
    <dgm:pt modelId="{F0D33E8B-59E0-4D25-87C0-5F9A835EE0BF}" type="pres">
      <dgm:prSet presAssocID="{D80A6A97-C014-4ACB-8E5A-9F6AD616D7FC}" presName="hierChild4" presStyleCnt="0"/>
      <dgm:spPr/>
    </dgm:pt>
    <dgm:pt modelId="{C75B4655-85EB-4792-80C9-46763DD6791E}" type="pres">
      <dgm:prSet presAssocID="{FDFEAD59-7ABB-40BB-982F-18005954BB36}" presName="Name23" presStyleLbl="parChTrans1D4" presStyleIdx="0" presStyleCnt="15"/>
      <dgm:spPr>
        <a:custGeom>
          <a:avLst/>
          <a:gdLst/>
          <a:ahLst/>
          <a:cxnLst/>
          <a:rect l="0" t="0" r="0" b="0"/>
          <a:pathLst>
            <a:path>
              <a:moveTo>
                <a:pt x="0" y="0"/>
              </a:moveTo>
              <a:lnTo>
                <a:pt x="0" y="91409"/>
              </a:lnTo>
              <a:lnTo>
                <a:pt x="94891" y="91409"/>
              </a:lnTo>
              <a:lnTo>
                <a:pt x="94891" y="113974"/>
              </a:lnTo>
            </a:path>
          </a:pathLst>
        </a:custGeom>
      </dgm:spPr>
      <dgm:t>
        <a:bodyPr/>
        <a:lstStyle/>
        <a:p>
          <a:endParaRPr lang="tr-TR"/>
        </a:p>
      </dgm:t>
    </dgm:pt>
    <dgm:pt modelId="{DCEE1D33-0418-4008-BA20-BD04440A9B04}" type="pres">
      <dgm:prSet presAssocID="{918977E1-8BDC-4EE8-A883-5416CBBBED5D}" presName="hierRoot4" presStyleCnt="0"/>
      <dgm:spPr/>
    </dgm:pt>
    <dgm:pt modelId="{26E892DF-4227-41F7-9D5E-E3A50ED869D6}" type="pres">
      <dgm:prSet presAssocID="{918977E1-8BDC-4EE8-A883-5416CBBBED5D}" presName="composite4" presStyleCnt="0"/>
      <dgm:spPr/>
    </dgm:pt>
    <dgm:pt modelId="{E84BD7D3-A501-48B4-9FDC-23E9D0D0953C}" type="pres">
      <dgm:prSet presAssocID="{918977E1-8BDC-4EE8-A883-5416CBBBED5D}" presName="background4" presStyleLbl="node4" presStyleIdx="0" presStyleCnt="14"/>
      <dgm:spPr>
        <a:xfrm>
          <a:off x="2375992" y="1093834"/>
          <a:ext cx="828780" cy="417687"/>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tr-TR"/>
        </a:p>
      </dgm:t>
    </dgm:pt>
    <dgm:pt modelId="{28F9C118-C957-4177-8E5C-025FDC5CE31D}" type="pres">
      <dgm:prSet presAssocID="{918977E1-8BDC-4EE8-A883-5416CBBBED5D}" presName="text4" presStyleLbl="fgAcc4" presStyleIdx="0" presStyleCnt="15" custScaleX="340251" custScaleY="270046">
        <dgm:presLayoutVars>
          <dgm:chPref val="3"/>
        </dgm:presLayoutVars>
      </dgm:prSet>
      <dgm:spPr>
        <a:prstGeom prst="roundRect">
          <a:avLst>
            <a:gd name="adj" fmla="val 10000"/>
          </a:avLst>
        </a:prstGeom>
      </dgm:spPr>
      <dgm:t>
        <a:bodyPr/>
        <a:lstStyle/>
        <a:p>
          <a:endParaRPr lang="tr-TR"/>
        </a:p>
      </dgm:t>
    </dgm:pt>
    <dgm:pt modelId="{A591B21A-B414-4244-A15C-0FD28C7957CA}" type="pres">
      <dgm:prSet presAssocID="{918977E1-8BDC-4EE8-A883-5416CBBBED5D}" presName="hierChild5" presStyleCnt="0"/>
      <dgm:spPr/>
    </dgm:pt>
    <dgm:pt modelId="{973513ED-3F7C-44DB-9BAA-3B33E9772ABE}" type="pres">
      <dgm:prSet presAssocID="{2528BD19-48B4-438E-B562-1D1BDFEE4A9F}" presName="Name23" presStyleLbl="parChTrans1D4" presStyleIdx="1" presStyleCnt="15"/>
      <dgm:spPr>
        <a:custGeom>
          <a:avLst/>
          <a:gdLst/>
          <a:ahLst/>
          <a:cxnLst/>
          <a:rect l="0" t="0" r="0" b="0"/>
          <a:pathLst>
            <a:path>
              <a:moveTo>
                <a:pt x="1240986" y="0"/>
              </a:moveTo>
              <a:lnTo>
                <a:pt x="1240986" y="130914"/>
              </a:lnTo>
              <a:lnTo>
                <a:pt x="0" y="130914"/>
              </a:lnTo>
              <a:lnTo>
                <a:pt x="0" y="153479"/>
              </a:lnTo>
            </a:path>
          </a:pathLst>
        </a:custGeom>
      </dgm:spPr>
      <dgm:t>
        <a:bodyPr/>
        <a:lstStyle/>
        <a:p>
          <a:endParaRPr lang="tr-TR"/>
        </a:p>
      </dgm:t>
    </dgm:pt>
    <dgm:pt modelId="{7CA3D38F-9B9D-4141-AE76-7BA1F47325A6}" type="pres">
      <dgm:prSet presAssocID="{784177E7-44BD-4D71-B697-DA73768AA379}" presName="hierRoot4" presStyleCnt="0"/>
      <dgm:spPr/>
    </dgm:pt>
    <dgm:pt modelId="{D3F21D10-6D79-4E72-A9E5-10EAA6CC7E4E}" type="pres">
      <dgm:prSet presAssocID="{784177E7-44BD-4D71-B697-DA73768AA379}" presName="composite4" presStyleCnt="0"/>
      <dgm:spPr/>
    </dgm:pt>
    <dgm:pt modelId="{931E782D-4033-44A5-B479-D14B6A5FB61F}" type="pres">
      <dgm:prSet presAssocID="{784177E7-44BD-4D71-B697-DA73768AA379}" presName="background4" presStyleLbl="asst4" presStyleIdx="0" presStyleCnt="1">
        <dgm:style>
          <a:lnRef idx="2">
            <a:schemeClr val="accent6"/>
          </a:lnRef>
          <a:fillRef idx="1">
            <a:schemeClr val="lt1"/>
          </a:fillRef>
          <a:effectRef idx="0">
            <a:schemeClr val="accent6"/>
          </a:effectRef>
          <a:fontRef idx="minor">
            <a:schemeClr val="dk1"/>
          </a:fontRef>
        </dgm:style>
      </dgm:prSet>
      <dgm:spPr>
        <a:xfrm>
          <a:off x="1198353" y="1665001"/>
          <a:ext cx="702085" cy="203321"/>
        </a:xfrm>
        <a:prstGeom prst="roundRect">
          <a:avLst>
            <a:gd name="adj" fmla="val 10000"/>
          </a:avLst>
        </a:prstGeom>
        <a:solidFill>
          <a:sysClr val="window" lastClr="FFFFFF"/>
        </a:solidFill>
        <a:ln w="12700" cap="flat" cmpd="sng" algn="ctr">
          <a:solidFill>
            <a:srgbClr val="70AD47"/>
          </a:solidFill>
          <a:prstDash val="solid"/>
          <a:miter lim="800000"/>
        </a:ln>
        <a:effectLst/>
      </dgm:spPr>
      <dgm:t>
        <a:bodyPr/>
        <a:lstStyle/>
        <a:p>
          <a:endParaRPr lang="tr-TR"/>
        </a:p>
      </dgm:t>
    </dgm:pt>
    <dgm:pt modelId="{E05EAD72-C93A-4145-82F9-C24858ADEBF6}" type="pres">
      <dgm:prSet presAssocID="{784177E7-44BD-4D71-B697-DA73768AA379}" presName="text4" presStyleLbl="fgAcc4" presStyleIdx="1" presStyleCnt="15" custScaleX="288237" custScaleY="131453" custLinFactNeighborX="3769" custLinFactNeighborY="53428">
        <dgm:presLayoutVars>
          <dgm:chPref val="3"/>
        </dgm:presLayoutVars>
      </dgm:prSet>
      <dgm:spPr>
        <a:prstGeom prst="roundRect">
          <a:avLst>
            <a:gd name="adj" fmla="val 10000"/>
          </a:avLst>
        </a:prstGeom>
      </dgm:spPr>
      <dgm:t>
        <a:bodyPr/>
        <a:lstStyle/>
        <a:p>
          <a:endParaRPr lang="tr-TR"/>
        </a:p>
      </dgm:t>
    </dgm:pt>
    <dgm:pt modelId="{AC7D953A-5328-4B89-ABDA-A82D3DA50BD1}" type="pres">
      <dgm:prSet presAssocID="{784177E7-44BD-4D71-B697-DA73768AA379}" presName="hierChild5" presStyleCnt="0"/>
      <dgm:spPr/>
    </dgm:pt>
    <dgm:pt modelId="{3900E835-D121-43B2-BC50-BB7277CAA3AD}" type="pres">
      <dgm:prSet presAssocID="{02009273-C6A1-47D7-AD02-708B86E36D2C}" presName="Name23" presStyleLbl="parChTrans1D4" presStyleIdx="2" presStyleCnt="15"/>
      <dgm:spPr>
        <a:custGeom>
          <a:avLst/>
          <a:gdLst/>
          <a:ahLst/>
          <a:cxnLst/>
          <a:rect l="0" t="0" r="0" b="0"/>
          <a:pathLst>
            <a:path>
              <a:moveTo>
                <a:pt x="1019666" y="0"/>
              </a:moveTo>
              <a:lnTo>
                <a:pt x="1019666" y="133786"/>
              </a:lnTo>
              <a:lnTo>
                <a:pt x="0" y="133786"/>
              </a:lnTo>
              <a:lnTo>
                <a:pt x="0" y="156351"/>
              </a:lnTo>
            </a:path>
          </a:pathLst>
        </a:custGeom>
      </dgm:spPr>
      <dgm:t>
        <a:bodyPr/>
        <a:lstStyle/>
        <a:p>
          <a:endParaRPr lang="tr-TR"/>
        </a:p>
      </dgm:t>
    </dgm:pt>
    <dgm:pt modelId="{FBB91B58-2305-4ACC-B5F5-84926D65B37B}" type="pres">
      <dgm:prSet presAssocID="{D9369E7D-4DE6-46CD-BB51-CC5BB67ED7F2}" presName="hierRoot4" presStyleCnt="0"/>
      <dgm:spPr/>
    </dgm:pt>
    <dgm:pt modelId="{5E08E5CD-9D56-41ED-ACB2-D069084BAA1E}" type="pres">
      <dgm:prSet presAssocID="{D9369E7D-4DE6-46CD-BB51-CC5BB67ED7F2}" presName="composite4" presStyleCnt="0"/>
      <dgm:spPr/>
    </dgm:pt>
    <dgm:pt modelId="{FC49A8C9-4BBD-492D-97CB-59AB7DAC4BD6}" type="pres">
      <dgm:prSet presAssocID="{D9369E7D-4DE6-46CD-BB51-CC5BB67ED7F2}" presName="background4" presStyleLbl="node4" presStyleIdx="1" presStyleCnt="14"/>
      <dgm:spPr>
        <a:xfrm>
          <a:off x="27016" y="2024675"/>
          <a:ext cx="1005426" cy="312592"/>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tr-TR"/>
        </a:p>
      </dgm:t>
    </dgm:pt>
    <dgm:pt modelId="{109A95A3-10AE-42F4-9348-D3364C4C4FAE}" type="pres">
      <dgm:prSet presAssocID="{D9369E7D-4DE6-46CD-BB51-CC5BB67ED7F2}" presName="text4" presStyleLbl="fgAcc4" presStyleIdx="2" presStyleCnt="15" custScaleX="412772" custScaleY="202099" custLinFactY="8713" custLinFactNeighborX="-11287" custLinFactNeighborY="100000">
        <dgm:presLayoutVars>
          <dgm:chPref val="3"/>
        </dgm:presLayoutVars>
      </dgm:prSet>
      <dgm:spPr>
        <a:prstGeom prst="roundRect">
          <a:avLst>
            <a:gd name="adj" fmla="val 10000"/>
          </a:avLst>
        </a:prstGeom>
      </dgm:spPr>
      <dgm:t>
        <a:bodyPr/>
        <a:lstStyle/>
        <a:p>
          <a:endParaRPr lang="tr-TR"/>
        </a:p>
      </dgm:t>
    </dgm:pt>
    <dgm:pt modelId="{6AD73CC8-06F8-4560-B6F0-1A732132B2B0}" type="pres">
      <dgm:prSet presAssocID="{D9369E7D-4DE6-46CD-BB51-CC5BB67ED7F2}" presName="hierChild5" presStyleCnt="0"/>
      <dgm:spPr/>
    </dgm:pt>
    <dgm:pt modelId="{80078D7A-207C-4FFE-B7B1-C9C2218CFCEE}" type="pres">
      <dgm:prSet presAssocID="{F9B4ED79-6B64-4FB0-8D90-CA56ED1A7DB6}" presName="Name23" presStyleLbl="parChTrans1D4" presStyleIdx="3" presStyleCnt="15"/>
      <dgm:spPr>
        <a:custGeom>
          <a:avLst/>
          <a:gdLst/>
          <a:ahLst/>
          <a:cxnLst/>
          <a:rect l="0" t="0" r="0" b="0"/>
          <a:pathLst>
            <a:path>
              <a:moveTo>
                <a:pt x="54610" y="0"/>
              </a:moveTo>
              <a:lnTo>
                <a:pt x="54610" y="112768"/>
              </a:lnTo>
              <a:lnTo>
                <a:pt x="45720" y="112768"/>
              </a:lnTo>
              <a:lnTo>
                <a:pt x="45720" y="135333"/>
              </a:lnTo>
            </a:path>
          </a:pathLst>
        </a:custGeom>
      </dgm:spPr>
      <dgm:t>
        <a:bodyPr/>
        <a:lstStyle/>
        <a:p>
          <a:endParaRPr lang="tr-TR"/>
        </a:p>
      </dgm:t>
    </dgm:pt>
    <dgm:pt modelId="{E6BB8FED-2BA7-42C3-AEBC-5F4DECF70D75}" type="pres">
      <dgm:prSet presAssocID="{0C39C8AF-7E25-4C86-8633-4CAF805174FA}" presName="hierRoot4" presStyleCnt="0"/>
      <dgm:spPr/>
    </dgm:pt>
    <dgm:pt modelId="{1AF35F2D-8F30-4044-9710-CC58539A9F18}" type="pres">
      <dgm:prSet presAssocID="{0C39C8AF-7E25-4C86-8633-4CAF805174FA}" presName="composite4" presStyleCnt="0"/>
      <dgm:spPr/>
    </dgm:pt>
    <dgm:pt modelId="{C5D2007D-94D0-4F9B-A19B-F17EEAD0E072}" type="pres">
      <dgm:prSet presAssocID="{0C39C8AF-7E25-4C86-8633-4CAF805174FA}" presName="background4" presStyleLbl="node4" presStyleIdx="2" presStyleCnt="14"/>
      <dgm:spPr>
        <a:xfrm>
          <a:off x="1114064" y="2003656"/>
          <a:ext cx="852882" cy="347592"/>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tr-TR"/>
        </a:p>
      </dgm:t>
    </dgm:pt>
    <dgm:pt modelId="{85C4FF18-57CC-46A2-979E-D4846F496F90}" type="pres">
      <dgm:prSet presAssocID="{0C39C8AF-7E25-4C86-8633-4CAF805174FA}" presName="text4" presStyleLbl="fgAcc4" presStyleIdx="3" presStyleCnt="15" custScaleX="350146" custScaleY="224728" custLinFactNeighborY="95124">
        <dgm:presLayoutVars>
          <dgm:chPref val="3"/>
        </dgm:presLayoutVars>
      </dgm:prSet>
      <dgm:spPr>
        <a:prstGeom prst="roundRect">
          <a:avLst>
            <a:gd name="adj" fmla="val 10000"/>
          </a:avLst>
        </a:prstGeom>
      </dgm:spPr>
      <dgm:t>
        <a:bodyPr/>
        <a:lstStyle/>
        <a:p>
          <a:endParaRPr lang="tr-TR"/>
        </a:p>
      </dgm:t>
    </dgm:pt>
    <dgm:pt modelId="{B6CA28B0-F32B-4FBC-97EA-83209A63CF3C}" type="pres">
      <dgm:prSet presAssocID="{0C39C8AF-7E25-4C86-8633-4CAF805174FA}" presName="hierChild5" presStyleCnt="0"/>
      <dgm:spPr/>
    </dgm:pt>
    <dgm:pt modelId="{4601055F-5A50-4964-BC65-434FF9F41CB3}" type="pres">
      <dgm:prSet presAssocID="{A2E0746D-597C-41CC-9DCC-E1B553D5D7BA}" presName="Name23" presStyleLbl="parChTrans1D4" presStyleIdx="4" presStyleCnt="15"/>
      <dgm:spPr>
        <a:custGeom>
          <a:avLst/>
          <a:gdLst/>
          <a:ahLst/>
          <a:cxnLst/>
          <a:rect l="0" t="0" r="0" b="0"/>
          <a:pathLst>
            <a:path>
              <a:moveTo>
                <a:pt x="0" y="45720"/>
              </a:moveTo>
              <a:lnTo>
                <a:pt x="0" y="106184"/>
              </a:lnTo>
              <a:lnTo>
                <a:pt x="981091" y="106184"/>
              </a:lnTo>
              <a:lnTo>
                <a:pt x="981091" y="128749"/>
              </a:lnTo>
            </a:path>
          </a:pathLst>
        </a:custGeom>
      </dgm:spPr>
      <dgm:t>
        <a:bodyPr/>
        <a:lstStyle/>
        <a:p>
          <a:endParaRPr lang="tr-TR"/>
        </a:p>
      </dgm:t>
    </dgm:pt>
    <dgm:pt modelId="{84DEB918-C71D-42A4-8D64-E5DD29E0A11C}" type="pres">
      <dgm:prSet presAssocID="{3043DF48-0B1C-4A87-9638-15719B18AD10}" presName="hierRoot4" presStyleCnt="0"/>
      <dgm:spPr/>
    </dgm:pt>
    <dgm:pt modelId="{651C7CF3-95E8-42F8-B252-E3FB617C63D2}" type="pres">
      <dgm:prSet presAssocID="{3043DF48-0B1C-4A87-9638-15719B18AD10}" presName="composite4" presStyleCnt="0"/>
      <dgm:spPr/>
    </dgm:pt>
    <dgm:pt modelId="{5A5D7D94-E82E-4EC3-8AF5-1217A4436434}" type="pres">
      <dgm:prSet presAssocID="{3043DF48-0B1C-4A87-9638-15719B18AD10}" presName="background4" presStyleLbl="node4" presStyleIdx="3" presStyleCnt="14"/>
      <dgm:spPr>
        <a:xfrm>
          <a:off x="2217025" y="1951352"/>
          <a:ext cx="626923" cy="289315"/>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tr-TR"/>
        </a:p>
      </dgm:t>
    </dgm:pt>
    <dgm:pt modelId="{28F8B59E-3068-49A5-8A8B-E15D722A54D4}" type="pres">
      <dgm:prSet presAssocID="{3043DF48-0B1C-4A87-9638-15719B18AD10}" presName="text4" presStyleLbl="fgAcc4" presStyleIdx="4" presStyleCnt="15" custScaleX="257380" custScaleY="187050" custLinFactNeighborX="-74708" custLinFactNeighborY="61308">
        <dgm:presLayoutVars>
          <dgm:chPref val="3"/>
        </dgm:presLayoutVars>
      </dgm:prSet>
      <dgm:spPr>
        <a:prstGeom prst="roundRect">
          <a:avLst>
            <a:gd name="adj" fmla="val 10000"/>
          </a:avLst>
        </a:prstGeom>
      </dgm:spPr>
      <dgm:t>
        <a:bodyPr/>
        <a:lstStyle/>
        <a:p>
          <a:endParaRPr lang="tr-TR"/>
        </a:p>
      </dgm:t>
    </dgm:pt>
    <dgm:pt modelId="{180A5243-2170-4EFF-AA47-6BCA601A2AD1}" type="pres">
      <dgm:prSet presAssocID="{3043DF48-0B1C-4A87-9638-15719B18AD10}" presName="hierChild5" presStyleCnt="0"/>
      <dgm:spPr/>
    </dgm:pt>
    <dgm:pt modelId="{0C77501C-7967-4D48-B9BA-505B45A370C6}" type="pres">
      <dgm:prSet presAssocID="{BD6C2B63-A288-4E03-B0CB-D201936D8943}" presName="Name23" presStyleLbl="parChTrans1D4" presStyleIdx="5" presStyleCnt="15"/>
      <dgm:spPr>
        <a:custGeom>
          <a:avLst/>
          <a:gdLst/>
          <a:ahLst/>
          <a:cxnLst/>
          <a:rect l="0" t="0" r="0" b="0"/>
          <a:pathLst>
            <a:path>
              <a:moveTo>
                <a:pt x="0" y="45720"/>
              </a:moveTo>
              <a:lnTo>
                <a:pt x="0" y="105183"/>
              </a:lnTo>
              <a:lnTo>
                <a:pt x="903203" y="105183"/>
              </a:lnTo>
              <a:lnTo>
                <a:pt x="903203" y="127748"/>
              </a:lnTo>
            </a:path>
          </a:pathLst>
        </a:custGeom>
      </dgm:spPr>
      <dgm:t>
        <a:bodyPr/>
        <a:lstStyle/>
        <a:p>
          <a:endParaRPr lang="tr-TR"/>
        </a:p>
      </dgm:t>
    </dgm:pt>
    <dgm:pt modelId="{E48ADA40-2960-428F-9795-2473EE7719A9}" type="pres">
      <dgm:prSet presAssocID="{7F8BCBC4-9C71-413F-BE44-5CF0F6A83B77}" presName="hierRoot4" presStyleCnt="0"/>
      <dgm:spPr/>
    </dgm:pt>
    <dgm:pt modelId="{DDE79C16-9D96-4C90-A617-E2E2E6069F4D}" type="pres">
      <dgm:prSet presAssocID="{7F8BCBC4-9C71-413F-BE44-5CF0F6A83B77}" presName="composite4" presStyleCnt="0"/>
      <dgm:spPr/>
    </dgm:pt>
    <dgm:pt modelId="{0F1B358B-D559-4B22-B055-246792857580}" type="pres">
      <dgm:prSet presAssocID="{7F8BCBC4-9C71-413F-BE44-5CF0F6A83B77}" presName="background4" presStyleLbl="node4" presStyleIdx="4" presStyleCnt="14">
        <dgm:style>
          <a:lnRef idx="2">
            <a:schemeClr val="accent3"/>
          </a:lnRef>
          <a:fillRef idx="1">
            <a:schemeClr val="lt1"/>
          </a:fillRef>
          <a:effectRef idx="0">
            <a:schemeClr val="accent3"/>
          </a:effectRef>
          <a:fontRef idx="minor">
            <a:schemeClr val="dk1"/>
          </a:fontRef>
        </dgm:style>
      </dgm:prSet>
      <dgm:spPr>
        <a:xfrm>
          <a:off x="2742306" y="2322696"/>
          <a:ext cx="1382769" cy="520258"/>
        </a:xfrm>
        <a:prstGeom prst="roundRect">
          <a:avLst>
            <a:gd name="adj" fmla="val 10000"/>
          </a:avLst>
        </a:prstGeom>
        <a:solidFill>
          <a:sysClr val="window" lastClr="FFFFFF"/>
        </a:solidFill>
        <a:ln w="12700" cap="flat" cmpd="sng" algn="ctr">
          <a:solidFill>
            <a:srgbClr val="A5A5A5"/>
          </a:solidFill>
          <a:prstDash val="solid"/>
          <a:miter lim="800000"/>
        </a:ln>
        <a:effectLst/>
      </dgm:spPr>
      <dgm:t>
        <a:bodyPr/>
        <a:lstStyle/>
        <a:p>
          <a:endParaRPr lang="tr-TR"/>
        </a:p>
      </dgm:t>
    </dgm:pt>
    <dgm:pt modelId="{886308F0-2EEC-4229-A2FD-706AA7877AD9}" type="pres">
      <dgm:prSet presAssocID="{7F8BCBC4-9C71-413F-BE44-5CF0F6A83B77}" presName="text4" presStyleLbl="fgAcc4" presStyleIdx="5" presStyleCnt="15" custScaleX="567688" custScaleY="336361" custLinFactX="100000" custLinFactNeighborX="196097" custLinFactNeighborY="68541">
        <dgm:presLayoutVars>
          <dgm:chPref val="3"/>
        </dgm:presLayoutVars>
      </dgm:prSet>
      <dgm:spPr>
        <a:prstGeom prst="roundRect">
          <a:avLst>
            <a:gd name="adj" fmla="val 10000"/>
          </a:avLst>
        </a:prstGeom>
      </dgm:spPr>
      <dgm:t>
        <a:bodyPr/>
        <a:lstStyle/>
        <a:p>
          <a:endParaRPr lang="tr-TR"/>
        </a:p>
      </dgm:t>
    </dgm:pt>
    <dgm:pt modelId="{3D4D26D0-7D9A-40A6-81D6-CFA650EBD74A}" type="pres">
      <dgm:prSet presAssocID="{7F8BCBC4-9C71-413F-BE44-5CF0F6A83B77}" presName="hierChild5" presStyleCnt="0"/>
      <dgm:spPr/>
    </dgm:pt>
    <dgm:pt modelId="{14BD64CF-8153-41F9-ABC0-012D8743973F}" type="pres">
      <dgm:prSet presAssocID="{8C684090-0671-4F73-BEBE-C06826C7E684}" presName="Name23" presStyleLbl="parChTrans1D4" presStyleIdx="6" presStyleCnt="15"/>
      <dgm:spPr>
        <a:custGeom>
          <a:avLst/>
          <a:gdLst/>
          <a:ahLst/>
          <a:cxnLst/>
          <a:rect l="0" t="0" r="0" b="0"/>
          <a:pathLst>
            <a:path>
              <a:moveTo>
                <a:pt x="811058" y="45720"/>
              </a:moveTo>
              <a:lnTo>
                <a:pt x="811058" y="78422"/>
              </a:lnTo>
              <a:lnTo>
                <a:pt x="0" y="78422"/>
              </a:lnTo>
              <a:lnTo>
                <a:pt x="0" y="100986"/>
              </a:lnTo>
            </a:path>
          </a:pathLst>
        </a:custGeom>
      </dgm:spPr>
      <dgm:t>
        <a:bodyPr/>
        <a:lstStyle/>
        <a:p>
          <a:endParaRPr lang="tr-TR"/>
        </a:p>
      </dgm:t>
    </dgm:pt>
    <dgm:pt modelId="{8F491C68-4E87-4021-8DFB-7ED9FFF03FAA}" type="pres">
      <dgm:prSet presAssocID="{E696E0D3-8549-4658-96B0-D179EB6FE5FD}" presName="hierRoot4" presStyleCnt="0"/>
      <dgm:spPr/>
    </dgm:pt>
    <dgm:pt modelId="{54C57EAF-0FD6-4221-AA04-D70D35131DCE}" type="pres">
      <dgm:prSet presAssocID="{E696E0D3-8549-4658-96B0-D179EB6FE5FD}" presName="composite4" presStyleCnt="0"/>
      <dgm:spPr/>
    </dgm:pt>
    <dgm:pt modelId="{C1816361-30B4-4F0D-8C38-A13FA96F1EFA}" type="pres">
      <dgm:prSet presAssocID="{E696E0D3-8549-4658-96B0-D179EB6FE5FD}" presName="background4" presStyleLbl="node4" presStyleIdx="5" presStyleCnt="14">
        <dgm:style>
          <a:lnRef idx="2">
            <a:schemeClr val="accent3"/>
          </a:lnRef>
          <a:fillRef idx="1">
            <a:schemeClr val="lt1"/>
          </a:fillRef>
          <a:effectRef idx="0">
            <a:schemeClr val="accent3"/>
          </a:effectRef>
          <a:fontRef idx="minor">
            <a:schemeClr val="dk1"/>
          </a:fontRef>
        </dgm:style>
      </dgm:prSet>
      <dgm:spPr>
        <a:xfrm>
          <a:off x="2277537" y="2898222"/>
          <a:ext cx="690191" cy="241940"/>
        </a:xfrm>
        <a:prstGeom prst="roundRect">
          <a:avLst>
            <a:gd name="adj" fmla="val 10000"/>
          </a:avLst>
        </a:prstGeom>
        <a:solidFill>
          <a:sysClr val="window" lastClr="FFFFFF"/>
        </a:solidFill>
        <a:ln w="12700" cap="flat" cmpd="sng" algn="ctr">
          <a:solidFill>
            <a:srgbClr val="A5A5A5"/>
          </a:solidFill>
          <a:prstDash val="solid"/>
          <a:miter lim="800000"/>
        </a:ln>
        <a:effectLst/>
      </dgm:spPr>
      <dgm:t>
        <a:bodyPr/>
        <a:lstStyle/>
        <a:p>
          <a:endParaRPr lang="tr-TR"/>
        </a:p>
      </dgm:t>
    </dgm:pt>
    <dgm:pt modelId="{4DEB5177-669B-4CE0-98BF-7104C05D4573}" type="pres">
      <dgm:prSet presAssocID="{E696E0D3-8549-4658-96B0-D179EB6FE5FD}" presName="text4" presStyleLbl="fgAcc4" presStyleIdx="6" presStyleCnt="15" custScaleX="283354" custScaleY="156421" custLinFactX="200000" custLinFactNeighborX="289531" custLinFactNeighborY="58472">
        <dgm:presLayoutVars>
          <dgm:chPref val="3"/>
        </dgm:presLayoutVars>
      </dgm:prSet>
      <dgm:spPr>
        <a:prstGeom prst="roundRect">
          <a:avLst>
            <a:gd name="adj" fmla="val 10000"/>
          </a:avLst>
        </a:prstGeom>
      </dgm:spPr>
      <dgm:t>
        <a:bodyPr/>
        <a:lstStyle/>
        <a:p>
          <a:endParaRPr lang="tr-TR"/>
        </a:p>
      </dgm:t>
    </dgm:pt>
    <dgm:pt modelId="{25156ACE-6450-44C0-B3CD-2D0D4CC76C0C}" type="pres">
      <dgm:prSet presAssocID="{E696E0D3-8549-4658-96B0-D179EB6FE5FD}" presName="hierChild5" presStyleCnt="0"/>
      <dgm:spPr/>
    </dgm:pt>
    <dgm:pt modelId="{F464C9E4-CDD7-4759-A54E-FC784318BA27}" type="pres">
      <dgm:prSet presAssocID="{93F0EE3B-A116-463E-81E5-D1724BCD79C3}" presName="Name23" presStyleLbl="parChTrans1D4" presStyleIdx="7" presStyleCnt="15"/>
      <dgm:spPr>
        <a:custGeom>
          <a:avLst/>
          <a:gdLst/>
          <a:ahLst/>
          <a:cxnLst/>
          <a:rect l="0" t="0" r="0" b="0"/>
          <a:pathLst>
            <a:path>
              <a:moveTo>
                <a:pt x="53867" y="45720"/>
              </a:moveTo>
              <a:lnTo>
                <a:pt x="53867" y="108776"/>
              </a:lnTo>
              <a:lnTo>
                <a:pt x="45720" y="108776"/>
              </a:lnTo>
              <a:lnTo>
                <a:pt x="45720" y="131341"/>
              </a:lnTo>
            </a:path>
          </a:pathLst>
        </a:custGeom>
      </dgm:spPr>
      <dgm:t>
        <a:bodyPr/>
        <a:lstStyle/>
        <a:p>
          <a:endParaRPr lang="tr-TR"/>
        </a:p>
      </dgm:t>
    </dgm:pt>
    <dgm:pt modelId="{D81F9118-7413-41F1-BFB8-A06EDAD2F24D}" type="pres">
      <dgm:prSet presAssocID="{6A3134EE-B101-4AE2-9B55-859C6530A301}" presName="hierRoot4" presStyleCnt="0"/>
      <dgm:spPr/>
    </dgm:pt>
    <dgm:pt modelId="{DABEBF5D-E284-45A8-BC94-2DD168E2A803}" type="pres">
      <dgm:prSet presAssocID="{6A3134EE-B101-4AE2-9B55-859C6530A301}" presName="composite4" presStyleCnt="0"/>
      <dgm:spPr/>
    </dgm:pt>
    <dgm:pt modelId="{C1412C72-2A85-4458-915E-E555734C64B8}" type="pres">
      <dgm:prSet presAssocID="{6A3134EE-B101-4AE2-9B55-859C6530A301}" presName="background4" presStyleLbl="node4" presStyleIdx="6" presStyleCnt="14">
        <dgm:style>
          <a:lnRef idx="2">
            <a:schemeClr val="accent3"/>
          </a:lnRef>
          <a:fillRef idx="1">
            <a:schemeClr val="lt1"/>
          </a:fillRef>
          <a:effectRef idx="0">
            <a:schemeClr val="accent3"/>
          </a:effectRef>
          <a:fontRef idx="minor">
            <a:schemeClr val="dk1"/>
          </a:fontRef>
        </dgm:style>
      </dgm:prSet>
      <dgm:spPr>
        <a:xfrm>
          <a:off x="2187037" y="3225784"/>
          <a:ext cx="854894" cy="212806"/>
        </a:xfrm>
        <a:prstGeom prst="roundRect">
          <a:avLst>
            <a:gd name="adj" fmla="val 10000"/>
          </a:avLst>
        </a:prstGeom>
        <a:solidFill>
          <a:sysClr val="window" lastClr="FFFFFF"/>
        </a:solidFill>
        <a:ln w="12700" cap="flat" cmpd="sng" algn="ctr">
          <a:solidFill>
            <a:srgbClr val="A5A5A5"/>
          </a:solidFill>
          <a:prstDash val="solid"/>
          <a:miter lim="800000"/>
        </a:ln>
        <a:effectLst/>
      </dgm:spPr>
      <dgm:t>
        <a:bodyPr/>
        <a:lstStyle/>
        <a:p>
          <a:endParaRPr lang="tr-TR"/>
        </a:p>
      </dgm:t>
    </dgm:pt>
    <dgm:pt modelId="{9844A6AF-F142-4A3D-84E7-4DB2FB4B384A}" type="pres">
      <dgm:prSet presAssocID="{6A3134EE-B101-4AE2-9B55-859C6530A301}" presName="text4" presStyleLbl="fgAcc4" presStyleIdx="7" presStyleCnt="15" custScaleX="350972" custScaleY="137585" custLinFactX="200000" custLinFactNeighborX="286186" custLinFactNeighborY="68028">
        <dgm:presLayoutVars>
          <dgm:chPref val="3"/>
        </dgm:presLayoutVars>
      </dgm:prSet>
      <dgm:spPr>
        <a:prstGeom prst="roundRect">
          <a:avLst>
            <a:gd name="adj" fmla="val 10000"/>
          </a:avLst>
        </a:prstGeom>
      </dgm:spPr>
      <dgm:t>
        <a:bodyPr/>
        <a:lstStyle/>
        <a:p>
          <a:endParaRPr lang="tr-TR"/>
        </a:p>
      </dgm:t>
    </dgm:pt>
    <dgm:pt modelId="{EC0AAC23-ED53-4C66-8622-8C1B615E59DD}" type="pres">
      <dgm:prSet presAssocID="{6A3134EE-B101-4AE2-9B55-859C6530A301}" presName="hierChild5" presStyleCnt="0"/>
      <dgm:spPr/>
    </dgm:pt>
    <dgm:pt modelId="{5C0FB6EF-92C8-40D0-94A2-BF58AAD54380}" type="pres">
      <dgm:prSet presAssocID="{DB34D78D-7E72-43F8-A23F-1AEF20015AFA}" presName="Name23" presStyleLbl="parChTrans1D4" presStyleIdx="8" presStyleCnt="15"/>
      <dgm:spPr>
        <a:custGeom>
          <a:avLst/>
          <a:gdLst/>
          <a:ahLst/>
          <a:cxnLst/>
          <a:rect l="0" t="0" r="0" b="0"/>
          <a:pathLst>
            <a:path>
              <a:moveTo>
                <a:pt x="65659" y="45720"/>
              </a:moveTo>
              <a:lnTo>
                <a:pt x="65659" y="97173"/>
              </a:lnTo>
              <a:lnTo>
                <a:pt x="45720" y="97173"/>
              </a:lnTo>
              <a:lnTo>
                <a:pt x="45720" y="119737"/>
              </a:lnTo>
            </a:path>
          </a:pathLst>
        </a:custGeom>
      </dgm:spPr>
      <dgm:t>
        <a:bodyPr/>
        <a:lstStyle/>
        <a:p>
          <a:endParaRPr lang="tr-TR"/>
        </a:p>
      </dgm:t>
    </dgm:pt>
    <dgm:pt modelId="{BDC61A14-0DE7-4FF2-BD5C-91878BEB6324}" type="pres">
      <dgm:prSet presAssocID="{2F45D513-650B-43A1-88DA-EE49F0DD1C74}" presName="hierRoot4" presStyleCnt="0"/>
      <dgm:spPr/>
    </dgm:pt>
    <dgm:pt modelId="{243FB2A3-BBA8-443C-AECC-98DAAD2B5272}" type="pres">
      <dgm:prSet presAssocID="{2F45D513-650B-43A1-88DA-EE49F0DD1C74}" presName="composite4" presStyleCnt="0"/>
      <dgm:spPr/>
    </dgm:pt>
    <dgm:pt modelId="{2EC6B0A1-9298-4211-8EEA-86A4BF664251}" type="pres">
      <dgm:prSet presAssocID="{2F45D513-650B-43A1-88DA-EE49F0DD1C74}" presName="background4" presStyleLbl="node4" presStyleIdx="7" presStyleCnt="14">
        <dgm:style>
          <a:lnRef idx="2">
            <a:schemeClr val="accent3"/>
          </a:lnRef>
          <a:fillRef idx="1">
            <a:schemeClr val="lt1"/>
          </a:fillRef>
          <a:effectRef idx="0">
            <a:schemeClr val="accent3"/>
          </a:effectRef>
          <a:fontRef idx="minor">
            <a:schemeClr val="dk1"/>
          </a:fontRef>
        </dgm:style>
      </dgm:prSet>
      <dgm:spPr>
        <a:xfrm>
          <a:off x="2187886" y="3512608"/>
          <a:ext cx="813318" cy="291157"/>
        </a:xfrm>
        <a:prstGeom prst="roundRect">
          <a:avLst>
            <a:gd name="adj" fmla="val 10000"/>
          </a:avLst>
        </a:prstGeom>
        <a:solidFill>
          <a:sysClr val="window" lastClr="FFFFFF"/>
        </a:solidFill>
        <a:ln w="12700" cap="flat" cmpd="sng" algn="ctr">
          <a:solidFill>
            <a:srgbClr val="A5A5A5"/>
          </a:solidFill>
          <a:prstDash val="solid"/>
          <a:miter lim="800000"/>
        </a:ln>
        <a:effectLst/>
      </dgm:spPr>
      <dgm:t>
        <a:bodyPr/>
        <a:lstStyle/>
        <a:p>
          <a:endParaRPr lang="tr-TR"/>
        </a:p>
      </dgm:t>
    </dgm:pt>
    <dgm:pt modelId="{D2F63972-DBAB-46FA-81FE-68898A47A13C}" type="pres">
      <dgm:prSet presAssocID="{2F45D513-650B-43A1-88DA-EE49F0DD1C74}" presName="text4" presStyleLbl="fgAcc4" presStyleIdx="8" presStyleCnt="15" custScaleX="333903" custScaleY="188241" custLinFactX="200000" custLinFactNeighborX="278000" custLinFactNeighborY="70082">
        <dgm:presLayoutVars>
          <dgm:chPref val="3"/>
        </dgm:presLayoutVars>
      </dgm:prSet>
      <dgm:spPr>
        <a:prstGeom prst="roundRect">
          <a:avLst>
            <a:gd name="adj" fmla="val 10000"/>
          </a:avLst>
        </a:prstGeom>
      </dgm:spPr>
      <dgm:t>
        <a:bodyPr/>
        <a:lstStyle/>
        <a:p>
          <a:endParaRPr lang="tr-TR"/>
        </a:p>
      </dgm:t>
    </dgm:pt>
    <dgm:pt modelId="{5C67DB46-ABE2-47FD-900D-77ABD1A7642C}" type="pres">
      <dgm:prSet presAssocID="{2F45D513-650B-43A1-88DA-EE49F0DD1C74}" presName="hierChild5" presStyleCnt="0"/>
      <dgm:spPr/>
    </dgm:pt>
    <dgm:pt modelId="{B121F86F-44C0-4567-B866-935FA42D224F}" type="pres">
      <dgm:prSet presAssocID="{521AD623-85B7-4602-B202-66BF7559C18B}" presName="Name23" presStyleLbl="parChTrans1D4" presStyleIdx="9" presStyleCnt="15"/>
      <dgm:spPr>
        <a:custGeom>
          <a:avLst/>
          <a:gdLst/>
          <a:ahLst/>
          <a:cxnLst/>
          <a:rect l="0" t="0" r="0" b="0"/>
          <a:pathLst>
            <a:path>
              <a:moveTo>
                <a:pt x="45720" y="45720"/>
              </a:moveTo>
              <a:lnTo>
                <a:pt x="45720" y="48495"/>
              </a:lnTo>
              <a:lnTo>
                <a:pt x="77336" y="48495"/>
              </a:lnTo>
              <a:lnTo>
                <a:pt x="77336" y="71060"/>
              </a:lnTo>
            </a:path>
          </a:pathLst>
        </a:custGeom>
      </dgm:spPr>
      <dgm:t>
        <a:bodyPr/>
        <a:lstStyle/>
        <a:p>
          <a:endParaRPr lang="tr-TR"/>
        </a:p>
      </dgm:t>
    </dgm:pt>
    <dgm:pt modelId="{5774752B-CD3A-4A26-B723-99F3C75A1728}" type="pres">
      <dgm:prSet presAssocID="{56727314-30E0-4764-8C00-3306AF2D6A7A}" presName="hierRoot4" presStyleCnt="0"/>
      <dgm:spPr/>
    </dgm:pt>
    <dgm:pt modelId="{C7BAA758-082B-497C-A778-517E4A8419FB}" type="pres">
      <dgm:prSet presAssocID="{56727314-30E0-4764-8C00-3306AF2D6A7A}" presName="composite4" presStyleCnt="0"/>
      <dgm:spPr/>
    </dgm:pt>
    <dgm:pt modelId="{37DC3F81-38D2-4D6B-BEC2-E397A43AFD7F}" type="pres">
      <dgm:prSet presAssocID="{56727314-30E0-4764-8C00-3306AF2D6A7A}" presName="background4" presStyleLbl="node4" presStyleIdx="8" presStyleCnt="14">
        <dgm:style>
          <a:lnRef idx="2">
            <a:schemeClr val="accent3"/>
          </a:lnRef>
          <a:fillRef idx="1">
            <a:schemeClr val="lt1"/>
          </a:fillRef>
          <a:effectRef idx="0">
            <a:schemeClr val="accent3"/>
          </a:effectRef>
          <a:fontRef idx="minor">
            <a:schemeClr val="dk1"/>
          </a:fontRef>
        </dgm:style>
      </dgm:prSet>
      <dgm:spPr>
        <a:xfrm>
          <a:off x="2189827" y="3829107"/>
          <a:ext cx="872668" cy="282822"/>
        </a:xfrm>
        <a:prstGeom prst="roundRect">
          <a:avLst>
            <a:gd name="adj" fmla="val 10000"/>
          </a:avLst>
        </a:prstGeom>
        <a:solidFill>
          <a:sysClr val="window" lastClr="FFFFFF"/>
        </a:solidFill>
        <a:ln w="12700" cap="flat" cmpd="sng" algn="ctr">
          <a:solidFill>
            <a:srgbClr val="A5A5A5"/>
          </a:solidFill>
          <a:prstDash val="solid"/>
          <a:miter lim="800000"/>
        </a:ln>
        <a:effectLst/>
      </dgm:spPr>
      <dgm:t>
        <a:bodyPr/>
        <a:lstStyle/>
        <a:p>
          <a:endParaRPr lang="tr-TR"/>
        </a:p>
      </dgm:t>
    </dgm:pt>
    <dgm:pt modelId="{68FBFFC9-89FF-4BD9-B8B1-A30E49FCF8AA}" type="pres">
      <dgm:prSet presAssocID="{56727314-30E0-4764-8C00-3306AF2D6A7A}" presName="text4" presStyleLbl="fgAcc4" presStyleIdx="9" presStyleCnt="15" custScaleX="358269" custScaleY="182852" custLinFactX="200000" custLinFactNeighborX="290980" custLinFactNeighborY="40665">
        <dgm:presLayoutVars>
          <dgm:chPref val="3"/>
        </dgm:presLayoutVars>
      </dgm:prSet>
      <dgm:spPr>
        <a:prstGeom prst="roundRect">
          <a:avLst>
            <a:gd name="adj" fmla="val 10000"/>
          </a:avLst>
        </a:prstGeom>
      </dgm:spPr>
      <dgm:t>
        <a:bodyPr/>
        <a:lstStyle/>
        <a:p>
          <a:endParaRPr lang="tr-TR"/>
        </a:p>
      </dgm:t>
    </dgm:pt>
    <dgm:pt modelId="{4FF82C37-6058-449B-A0D2-540733D23BF8}" type="pres">
      <dgm:prSet presAssocID="{56727314-30E0-4764-8C00-3306AF2D6A7A}" presName="hierChild5" presStyleCnt="0"/>
      <dgm:spPr/>
    </dgm:pt>
    <dgm:pt modelId="{E3BE1F68-613B-407F-8AD3-382987E2A7ED}" type="pres">
      <dgm:prSet presAssocID="{42837FD7-DD81-460F-B5EA-A5375ACF7298}" presName="Name23" presStyleLbl="parChTrans1D4" presStyleIdx="10" presStyleCnt="15"/>
      <dgm:spPr>
        <a:custGeom>
          <a:avLst/>
          <a:gdLst/>
          <a:ahLst/>
          <a:cxnLst/>
          <a:rect l="0" t="0" r="0" b="0"/>
          <a:pathLst>
            <a:path>
              <a:moveTo>
                <a:pt x="76822" y="45720"/>
              </a:moveTo>
              <a:lnTo>
                <a:pt x="45720" y="45720"/>
              </a:lnTo>
              <a:lnTo>
                <a:pt x="45720" y="55396"/>
              </a:lnTo>
            </a:path>
          </a:pathLst>
        </a:custGeom>
      </dgm:spPr>
      <dgm:t>
        <a:bodyPr/>
        <a:lstStyle/>
        <a:p>
          <a:endParaRPr lang="tr-TR"/>
        </a:p>
      </dgm:t>
    </dgm:pt>
    <dgm:pt modelId="{2B7B84A4-8FDE-4C46-935E-7833A23D7144}" type="pres">
      <dgm:prSet presAssocID="{63D0349F-BD91-4DEB-9013-A8E1F80B3F03}" presName="hierRoot4" presStyleCnt="0"/>
      <dgm:spPr/>
    </dgm:pt>
    <dgm:pt modelId="{341FAFA6-19BF-47BC-9EC4-FA4DFD49DE51}" type="pres">
      <dgm:prSet presAssocID="{63D0349F-BD91-4DEB-9013-A8E1F80B3F03}" presName="composite4" presStyleCnt="0"/>
      <dgm:spPr/>
    </dgm:pt>
    <dgm:pt modelId="{24633527-CB28-4A46-9DE1-05CA5FC98652}" type="pres">
      <dgm:prSet presAssocID="{63D0349F-BD91-4DEB-9013-A8E1F80B3F03}" presName="background4" presStyleLbl="node4" presStyleIdx="9" presStyleCnt="14">
        <dgm:style>
          <a:lnRef idx="2">
            <a:schemeClr val="accent3"/>
          </a:lnRef>
          <a:fillRef idx="1">
            <a:schemeClr val="lt1"/>
          </a:fillRef>
          <a:effectRef idx="0">
            <a:schemeClr val="accent3"/>
          </a:effectRef>
          <a:fontRef idx="minor">
            <a:schemeClr val="dk1"/>
          </a:fontRef>
        </dgm:style>
      </dgm:prSet>
      <dgm:spPr>
        <a:xfrm>
          <a:off x="1948397" y="4121605"/>
          <a:ext cx="1293324" cy="295143"/>
        </a:xfrm>
        <a:prstGeom prst="roundRect">
          <a:avLst>
            <a:gd name="adj" fmla="val 10000"/>
          </a:avLst>
        </a:prstGeom>
        <a:solidFill>
          <a:sysClr val="window" lastClr="FFFFFF"/>
        </a:solidFill>
        <a:ln w="12700" cap="flat" cmpd="sng" algn="ctr">
          <a:solidFill>
            <a:srgbClr val="A5A5A5"/>
          </a:solidFill>
          <a:prstDash val="solid"/>
          <a:miter lim="800000"/>
        </a:ln>
        <a:effectLst/>
      </dgm:spPr>
      <dgm:t>
        <a:bodyPr/>
        <a:lstStyle/>
        <a:p>
          <a:endParaRPr lang="tr-TR"/>
        </a:p>
      </dgm:t>
    </dgm:pt>
    <dgm:pt modelId="{4227D2E3-09C2-4278-88EF-A19F4808552E}" type="pres">
      <dgm:prSet presAssocID="{63D0349F-BD91-4DEB-9013-A8E1F80B3F03}" presName="text4" presStyleLbl="fgAcc4" presStyleIdx="10" presStyleCnt="15" custScaleX="530967" custScaleY="190818" custLinFactX="200000" custLinFactNeighborX="294733" custLinFactNeighborY="29211">
        <dgm:presLayoutVars>
          <dgm:chPref val="3"/>
        </dgm:presLayoutVars>
      </dgm:prSet>
      <dgm:spPr>
        <a:prstGeom prst="roundRect">
          <a:avLst>
            <a:gd name="adj" fmla="val 10000"/>
          </a:avLst>
        </a:prstGeom>
      </dgm:spPr>
      <dgm:t>
        <a:bodyPr/>
        <a:lstStyle/>
        <a:p>
          <a:endParaRPr lang="tr-TR"/>
        </a:p>
      </dgm:t>
    </dgm:pt>
    <dgm:pt modelId="{19C56241-283B-486D-8E51-736FFB7B5D41}" type="pres">
      <dgm:prSet presAssocID="{63D0349F-BD91-4DEB-9013-A8E1F80B3F03}" presName="hierChild5" presStyleCnt="0"/>
      <dgm:spPr/>
    </dgm:pt>
    <dgm:pt modelId="{B762BE40-7067-4D0A-AA56-C555023CC16F}" type="pres">
      <dgm:prSet presAssocID="{9E5C235D-4135-4136-8BD8-88901118F1DF}" presName="Name23" presStyleLbl="parChTrans1D4" presStyleIdx="11" presStyleCnt="15"/>
      <dgm:spPr>
        <a:custGeom>
          <a:avLst/>
          <a:gdLst/>
          <a:ahLst/>
          <a:cxnLst/>
          <a:rect l="0" t="0" r="0" b="0"/>
          <a:pathLst>
            <a:path>
              <a:moveTo>
                <a:pt x="0" y="583050"/>
              </a:moveTo>
              <a:lnTo>
                <a:pt x="1786534" y="0"/>
              </a:lnTo>
            </a:path>
          </a:pathLst>
        </a:custGeom>
      </dgm:spPr>
      <dgm:t>
        <a:bodyPr/>
        <a:lstStyle/>
        <a:p>
          <a:endParaRPr lang="tr-TR"/>
        </a:p>
      </dgm:t>
    </dgm:pt>
    <dgm:pt modelId="{BAC02F1E-EF01-4929-8D89-D66521FD4899}" type="pres">
      <dgm:prSet presAssocID="{9D0E38DE-9871-43CE-8E51-2F321D87BCB0}" presName="hierRoot4" presStyleCnt="0"/>
      <dgm:spPr/>
    </dgm:pt>
    <dgm:pt modelId="{609165FE-2D3F-4F0E-9CB0-79B9F7ACE5B4}" type="pres">
      <dgm:prSet presAssocID="{9D0E38DE-9871-43CE-8E51-2F321D87BCB0}" presName="composite4" presStyleCnt="0"/>
      <dgm:spPr/>
    </dgm:pt>
    <dgm:pt modelId="{263B76AC-C8E2-489B-A2E3-D032B627A672}" type="pres">
      <dgm:prSet presAssocID="{9D0E38DE-9871-43CE-8E51-2F321D87BCB0}" presName="background4" presStyleLbl="node4" presStyleIdx="10" presStyleCnt="14">
        <dgm:style>
          <a:lnRef idx="2">
            <a:schemeClr val="accent5"/>
          </a:lnRef>
          <a:fillRef idx="1">
            <a:schemeClr val="lt1"/>
          </a:fillRef>
          <a:effectRef idx="0">
            <a:schemeClr val="accent5"/>
          </a:effectRef>
          <a:fontRef idx="minor">
            <a:schemeClr val="dk1"/>
          </a:fontRef>
        </dgm:style>
      </dgm:prSet>
      <dgm:spPr>
        <a:xfrm>
          <a:off x="4658124" y="2259904"/>
          <a:ext cx="1124202" cy="455794"/>
        </a:xfrm>
        <a:prstGeom prst="roundRect">
          <a:avLst>
            <a:gd name="adj" fmla="val 10000"/>
          </a:avLst>
        </a:prstGeom>
        <a:solidFill>
          <a:sysClr val="window" lastClr="FFFFFF"/>
        </a:solidFill>
        <a:ln w="12700" cap="flat" cmpd="sng" algn="ctr">
          <a:solidFill>
            <a:srgbClr val="4472C4"/>
          </a:solidFill>
          <a:prstDash val="solid"/>
          <a:miter lim="800000"/>
        </a:ln>
        <a:effectLst/>
      </dgm:spPr>
      <dgm:t>
        <a:bodyPr/>
        <a:lstStyle/>
        <a:p>
          <a:endParaRPr lang="tr-TR"/>
        </a:p>
      </dgm:t>
    </dgm:pt>
    <dgm:pt modelId="{A54F8F90-D51F-435A-889C-DCC995C41205}" type="pres">
      <dgm:prSet presAssocID="{9D0E38DE-9871-43CE-8E51-2F321D87BCB0}" presName="text4" presStyleLbl="fgAcc4" presStyleIdx="11" presStyleCnt="15" custScaleX="461535" custScaleY="294683" custLinFactX="527482" custLinFactY="-154217" custLinFactNeighborX="600000" custLinFactNeighborY="-200000">
        <dgm:presLayoutVars>
          <dgm:chPref val="3"/>
        </dgm:presLayoutVars>
      </dgm:prSet>
      <dgm:spPr>
        <a:prstGeom prst="roundRect">
          <a:avLst>
            <a:gd name="adj" fmla="val 10000"/>
          </a:avLst>
        </a:prstGeom>
      </dgm:spPr>
      <dgm:t>
        <a:bodyPr/>
        <a:lstStyle/>
        <a:p>
          <a:endParaRPr lang="tr-TR"/>
        </a:p>
      </dgm:t>
    </dgm:pt>
    <dgm:pt modelId="{CEF52BDB-0F38-4428-83C9-6B25989BBBA5}" type="pres">
      <dgm:prSet presAssocID="{9D0E38DE-9871-43CE-8E51-2F321D87BCB0}" presName="hierChild5" presStyleCnt="0"/>
      <dgm:spPr/>
    </dgm:pt>
    <dgm:pt modelId="{A6537FAC-00D9-4BD6-AB60-767D03B4E86A}" type="pres">
      <dgm:prSet presAssocID="{7AFF3942-8BAF-4966-AC97-472851ED6144}" presName="Name23" presStyleLbl="parChTrans1D4" presStyleIdx="12" presStyleCnt="15"/>
      <dgm:spPr>
        <a:custGeom>
          <a:avLst/>
          <a:gdLst/>
          <a:ahLst/>
          <a:cxnLst/>
          <a:rect l="0" t="0" r="0" b="0"/>
          <a:pathLst>
            <a:path>
              <a:moveTo>
                <a:pt x="0" y="99853"/>
              </a:moveTo>
              <a:lnTo>
                <a:pt x="1419694" y="45720"/>
              </a:lnTo>
            </a:path>
          </a:pathLst>
        </a:custGeom>
      </dgm:spPr>
      <dgm:t>
        <a:bodyPr/>
        <a:lstStyle/>
        <a:p>
          <a:endParaRPr lang="tr-TR"/>
        </a:p>
      </dgm:t>
    </dgm:pt>
    <dgm:pt modelId="{1DDC5654-E0B5-4272-8D59-4A646C44A72B}" type="pres">
      <dgm:prSet presAssocID="{495339BF-7A2D-44AC-B479-89D25A096822}" presName="hierRoot4" presStyleCnt="0"/>
      <dgm:spPr/>
    </dgm:pt>
    <dgm:pt modelId="{00889A27-43ED-40E6-8B9E-B93B8932F2BC}" type="pres">
      <dgm:prSet presAssocID="{495339BF-7A2D-44AC-B479-89D25A096822}" presName="composite4" presStyleCnt="0"/>
      <dgm:spPr/>
    </dgm:pt>
    <dgm:pt modelId="{699E38C6-50A3-4EF2-AB4D-1D9529E6403F}" type="pres">
      <dgm:prSet presAssocID="{495339BF-7A2D-44AC-B479-89D25A096822}" presName="background4" presStyleLbl="node4" presStyleIdx="11" presStyleCnt="14">
        <dgm:style>
          <a:lnRef idx="2">
            <a:schemeClr val="accent5"/>
          </a:lnRef>
          <a:fillRef idx="1">
            <a:schemeClr val="lt1"/>
          </a:fillRef>
          <a:effectRef idx="0">
            <a:schemeClr val="accent5"/>
          </a:effectRef>
          <a:fontRef idx="minor">
            <a:schemeClr val="dk1"/>
          </a:fontRef>
        </dgm:style>
      </dgm:prSet>
      <dgm:spPr>
        <a:xfrm>
          <a:off x="4228568" y="2788822"/>
          <a:ext cx="1249634" cy="331554"/>
        </a:xfrm>
        <a:prstGeom prst="roundRect">
          <a:avLst>
            <a:gd name="adj" fmla="val 10000"/>
          </a:avLst>
        </a:prstGeom>
        <a:solidFill>
          <a:sysClr val="window" lastClr="FFFFFF"/>
        </a:solidFill>
        <a:ln w="12700" cap="flat" cmpd="sng" algn="ctr">
          <a:solidFill>
            <a:srgbClr val="4472C4"/>
          </a:solidFill>
          <a:prstDash val="solid"/>
          <a:miter lim="800000"/>
        </a:ln>
        <a:effectLst/>
      </dgm:spPr>
      <dgm:t>
        <a:bodyPr/>
        <a:lstStyle/>
        <a:p>
          <a:endParaRPr lang="tr-TR"/>
        </a:p>
      </dgm:t>
    </dgm:pt>
    <dgm:pt modelId="{F2FEFE03-C7FC-4620-9CAD-3F350FD97DC5}" type="pres">
      <dgm:prSet presAssocID="{495339BF-7A2D-44AC-B479-89D25A096822}" presName="text4" presStyleLbl="fgAcc4" presStyleIdx="12" presStyleCnt="15" custScaleX="513030" custScaleY="214359" custLinFactX="200000" custLinFactNeighborX="267373" custLinFactNeighborY="-12258">
        <dgm:presLayoutVars>
          <dgm:chPref val="3"/>
        </dgm:presLayoutVars>
      </dgm:prSet>
      <dgm:spPr>
        <a:prstGeom prst="roundRect">
          <a:avLst>
            <a:gd name="adj" fmla="val 10000"/>
          </a:avLst>
        </a:prstGeom>
      </dgm:spPr>
      <dgm:t>
        <a:bodyPr/>
        <a:lstStyle/>
        <a:p>
          <a:endParaRPr lang="tr-TR"/>
        </a:p>
      </dgm:t>
    </dgm:pt>
    <dgm:pt modelId="{74E48DD7-918F-4B60-84B4-5843B42C6AC4}" type="pres">
      <dgm:prSet presAssocID="{495339BF-7A2D-44AC-B479-89D25A096822}" presName="hierChild5" presStyleCnt="0"/>
      <dgm:spPr/>
    </dgm:pt>
    <dgm:pt modelId="{5381502E-DC58-489E-8543-5F2736ED1B08}" type="pres">
      <dgm:prSet presAssocID="{7CD99A8F-B5C1-42C5-8094-0243ED5A1DDB}" presName="Name23" presStyleLbl="parChTrans1D4" presStyleIdx="13" presStyleCnt="15"/>
      <dgm:spPr>
        <a:custGeom>
          <a:avLst/>
          <a:gdLst/>
          <a:ahLst/>
          <a:cxnLst/>
          <a:rect l="0" t="0" r="0" b="0"/>
          <a:pathLst>
            <a:path>
              <a:moveTo>
                <a:pt x="212518" y="0"/>
              </a:moveTo>
              <a:lnTo>
                <a:pt x="212518" y="77255"/>
              </a:lnTo>
              <a:lnTo>
                <a:pt x="0" y="77255"/>
              </a:lnTo>
              <a:lnTo>
                <a:pt x="0" y="99820"/>
              </a:lnTo>
            </a:path>
          </a:pathLst>
        </a:custGeom>
      </dgm:spPr>
      <dgm:t>
        <a:bodyPr/>
        <a:lstStyle/>
        <a:p>
          <a:endParaRPr lang="tr-TR"/>
        </a:p>
      </dgm:t>
    </dgm:pt>
    <dgm:pt modelId="{F228CB80-FED5-491F-8984-0F199BA3C359}" type="pres">
      <dgm:prSet presAssocID="{90FB8CA8-93FF-4CE4-A07C-38ED846BEBC5}" presName="hierRoot4" presStyleCnt="0"/>
      <dgm:spPr/>
    </dgm:pt>
    <dgm:pt modelId="{57DF5333-06EC-4A0A-8395-4C2B77D0999E}" type="pres">
      <dgm:prSet presAssocID="{90FB8CA8-93FF-4CE4-A07C-38ED846BEBC5}" presName="composite4" presStyleCnt="0"/>
      <dgm:spPr/>
    </dgm:pt>
    <dgm:pt modelId="{2FE9F5BE-CF6B-404E-9D8D-26DA95A9B1BA}" type="pres">
      <dgm:prSet presAssocID="{90FB8CA8-93FF-4CE4-A07C-38ED846BEBC5}" presName="background4" presStyleLbl="node4" presStyleIdx="12" presStyleCnt="14"/>
      <dgm:spPr>
        <a:xfrm>
          <a:off x="2170826" y="1611342"/>
          <a:ext cx="814075" cy="236120"/>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tr-TR"/>
        </a:p>
      </dgm:t>
    </dgm:pt>
    <dgm:pt modelId="{1A54F634-DBF3-4AC9-B9C7-BDB558749E41}" type="pres">
      <dgm:prSet presAssocID="{90FB8CA8-93FF-4CE4-A07C-38ED846BEBC5}" presName="text4" presStyleLbl="fgAcc4" presStyleIdx="13" presStyleCnt="15" custScaleX="334214" custScaleY="152658" custLinFactNeighborX="92553" custLinFactNeighborY="18736">
        <dgm:presLayoutVars>
          <dgm:chPref val="3"/>
        </dgm:presLayoutVars>
      </dgm:prSet>
      <dgm:spPr>
        <a:prstGeom prst="roundRect">
          <a:avLst>
            <a:gd name="adj" fmla="val 10000"/>
          </a:avLst>
        </a:prstGeom>
      </dgm:spPr>
      <dgm:t>
        <a:bodyPr/>
        <a:lstStyle/>
        <a:p>
          <a:endParaRPr lang="tr-TR"/>
        </a:p>
      </dgm:t>
    </dgm:pt>
    <dgm:pt modelId="{0E30424F-A611-4D06-B6E4-45B841C96D15}" type="pres">
      <dgm:prSet presAssocID="{90FB8CA8-93FF-4CE4-A07C-38ED846BEBC5}" presName="hierChild5" presStyleCnt="0"/>
      <dgm:spPr/>
    </dgm:pt>
    <dgm:pt modelId="{EBF87720-A431-4FB7-B3BC-EB72D4A1E37C}" type="pres">
      <dgm:prSet presAssocID="{4C1526CC-F89F-4041-A8AD-CBF117BB6339}" presName="Name23" presStyleLbl="parChTrans1D4" presStyleIdx="14" presStyleCnt="15"/>
      <dgm:spPr>
        <a:custGeom>
          <a:avLst/>
          <a:gdLst/>
          <a:ahLst/>
          <a:cxnLst/>
          <a:rect l="0" t="0" r="0" b="0"/>
          <a:pathLst>
            <a:path>
              <a:moveTo>
                <a:pt x="0" y="0"/>
              </a:moveTo>
              <a:lnTo>
                <a:pt x="0" y="134540"/>
              </a:lnTo>
              <a:lnTo>
                <a:pt x="1018170" y="134540"/>
              </a:lnTo>
              <a:lnTo>
                <a:pt x="1018170" y="157105"/>
              </a:lnTo>
            </a:path>
          </a:pathLst>
        </a:custGeom>
      </dgm:spPr>
      <dgm:t>
        <a:bodyPr/>
        <a:lstStyle/>
        <a:p>
          <a:endParaRPr lang="tr-TR"/>
        </a:p>
      </dgm:t>
    </dgm:pt>
    <dgm:pt modelId="{65E5CD04-6E83-4892-BFB3-AA8E71F2BC66}" type="pres">
      <dgm:prSet presAssocID="{B5590270-5E52-4139-AF08-F2C08BEDB152}" presName="hierRoot4" presStyleCnt="0"/>
      <dgm:spPr/>
    </dgm:pt>
    <dgm:pt modelId="{51766843-19C1-484D-BC78-88613ACAB86A}" type="pres">
      <dgm:prSet presAssocID="{B5590270-5E52-4139-AF08-F2C08BEDB152}" presName="composite4" presStyleCnt="0"/>
      <dgm:spPr/>
    </dgm:pt>
    <dgm:pt modelId="{FB2131D1-F8CE-4AD2-B0B8-E19466521D54}" type="pres">
      <dgm:prSet presAssocID="{B5590270-5E52-4139-AF08-F2C08BEDB152}" presName="background4" presStyleLbl="node4" presStyleIdx="13" presStyleCnt="14"/>
      <dgm:spPr>
        <a:xfrm>
          <a:off x="3139250" y="1668627"/>
          <a:ext cx="1338606" cy="292544"/>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tr-TR"/>
        </a:p>
      </dgm:t>
    </dgm:pt>
    <dgm:pt modelId="{CEBC5872-B67A-411C-8C34-4ED8757A57BE}" type="pres">
      <dgm:prSet presAssocID="{B5590270-5E52-4139-AF08-F2C08BEDB152}" presName="text4" presStyleLbl="fgAcc4" presStyleIdx="14" presStyleCnt="15" custScaleX="549557" custScaleY="189138" custLinFactNeighborX="35415" custLinFactNeighborY="55772">
        <dgm:presLayoutVars>
          <dgm:chPref val="3"/>
        </dgm:presLayoutVars>
      </dgm:prSet>
      <dgm:spPr>
        <a:prstGeom prst="roundRect">
          <a:avLst>
            <a:gd name="adj" fmla="val 10000"/>
          </a:avLst>
        </a:prstGeom>
      </dgm:spPr>
      <dgm:t>
        <a:bodyPr/>
        <a:lstStyle/>
        <a:p>
          <a:endParaRPr lang="tr-TR"/>
        </a:p>
      </dgm:t>
    </dgm:pt>
    <dgm:pt modelId="{104FC702-4DD0-4030-A967-F616C000A122}" type="pres">
      <dgm:prSet presAssocID="{B5590270-5E52-4139-AF08-F2C08BEDB152}" presName="hierChild5" presStyleCnt="0"/>
      <dgm:spPr/>
    </dgm:pt>
    <dgm:pt modelId="{5C21D176-76D0-468C-A0DC-53DB1282EAF8}" type="pres">
      <dgm:prSet presAssocID="{DE330316-5A15-42E1-9B5B-F9D659F9231B}" presName="Name17" presStyleLbl="parChTrans1D3" presStyleIdx="1" presStyleCnt="4"/>
      <dgm:spPr>
        <a:custGeom>
          <a:avLst/>
          <a:gdLst/>
          <a:ahLst/>
          <a:cxnLst/>
          <a:rect l="0" t="0" r="0" b="0"/>
          <a:pathLst>
            <a:path>
              <a:moveTo>
                <a:pt x="423231" y="0"/>
              </a:moveTo>
              <a:lnTo>
                <a:pt x="423231" y="506193"/>
              </a:lnTo>
              <a:lnTo>
                <a:pt x="0" y="506193"/>
              </a:lnTo>
              <a:lnTo>
                <a:pt x="0" y="528758"/>
              </a:lnTo>
            </a:path>
          </a:pathLst>
        </a:custGeom>
      </dgm:spPr>
      <dgm:t>
        <a:bodyPr/>
        <a:lstStyle/>
        <a:p>
          <a:endParaRPr lang="tr-TR"/>
        </a:p>
      </dgm:t>
    </dgm:pt>
    <dgm:pt modelId="{7674A520-E356-4A5D-A0DF-AE26A058EA58}" type="pres">
      <dgm:prSet presAssocID="{2B7D7073-31C2-406D-A404-A6A93CBF2686}" presName="hierRoot3" presStyleCnt="0"/>
      <dgm:spPr/>
    </dgm:pt>
    <dgm:pt modelId="{64278770-882F-48BF-9C56-AC00D61C337B}" type="pres">
      <dgm:prSet presAssocID="{2B7D7073-31C2-406D-A404-A6A93CBF2686}" presName="composite3" presStyleCnt="0"/>
      <dgm:spPr/>
    </dgm:pt>
    <dgm:pt modelId="{AAB80370-BFE9-43B6-A12F-5DCFEDDEFEFE}" type="pres">
      <dgm:prSet presAssocID="{2B7D7073-31C2-406D-A404-A6A93CBF2686}" presName="background3" presStyleLbl="node3" presStyleIdx="1" presStyleCnt="4">
        <dgm:style>
          <a:lnRef idx="2">
            <a:schemeClr val="accent4"/>
          </a:lnRef>
          <a:fillRef idx="1">
            <a:schemeClr val="lt1"/>
          </a:fillRef>
          <a:effectRef idx="0">
            <a:schemeClr val="accent4"/>
          </a:effectRef>
          <a:fontRef idx="minor">
            <a:schemeClr val="dk1"/>
          </a:fontRef>
        </dgm:style>
      </dgm:prSet>
      <dgm:spPr>
        <a:xfrm>
          <a:off x="3410202" y="835247"/>
          <a:ext cx="856996" cy="322379"/>
        </a:xfrm>
        <a:prstGeom prst="roundRect">
          <a:avLst>
            <a:gd name="adj" fmla="val 10000"/>
          </a:avLst>
        </a:prstGeom>
        <a:solidFill>
          <a:sysClr val="window" lastClr="FFFFFF"/>
        </a:solidFill>
        <a:ln w="12700" cap="flat" cmpd="sng" algn="ctr">
          <a:solidFill>
            <a:srgbClr val="FFC000"/>
          </a:solidFill>
          <a:prstDash val="solid"/>
          <a:miter lim="800000"/>
        </a:ln>
        <a:effectLst/>
      </dgm:spPr>
      <dgm:t>
        <a:bodyPr/>
        <a:lstStyle/>
        <a:p>
          <a:endParaRPr lang="tr-TR"/>
        </a:p>
      </dgm:t>
    </dgm:pt>
    <dgm:pt modelId="{C3FB354A-24FD-4EDF-9447-7539E4872B70}" type="pres">
      <dgm:prSet presAssocID="{2B7D7073-31C2-406D-A404-A6A93CBF2686}" presName="text3" presStyleLbl="fgAcc3" presStyleIdx="1" presStyleCnt="4" custScaleX="351835" custScaleY="208427" custLinFactNeighborX="32212" custLinFactNeighborY="-530">
        <dgm:presLayoutVars>
          <dgm:chPref val="3"/>
        </dgm:presLayoutVars>
      </dgm:prSet>
      <dgm:spPr>
        <a:prstGeom prst="roundRect">
          <a:avLst>
            <a:gd name="adj" fmla="val 10000"/>
          </a:avLst>
        </a:prstGeom>
      </dgm:spPr>
      <dgm:t>
        <a:bodyPr/>
        <a:lstStyle/>
        <a:p>
          <a:endParaRPr lang="tr-TR"/>
        </a:p>
      </dgm:t>
    </dgm:pt>
    <dgm:pt modelId="{154B427F-2111-4F6E-829F-7689D84726CA}" type="pres">
      <dgm:prSet presAssocID="{2B7D7073-31C2-406D-A404-A6A93CBF2686}" presName="hierChild4" presStyleCnt="0"/>
      <dgm:spPr/>
    </dgm:pt>
    <dgm:pt modelId="{30A7507F-50D4-4CD5-B5C3-BD81065AFF6D}" type="pres">
      <dgm:prSet presAssocID="{8CD164F3-27AB-4577-92C0-70E3ED3DC21B}" presName="Name17" presStyleLbl="parChTrans1D3" presStyleIdx="2" presStyleCnt="4"/>
      <dgm:spPr>
        <a:custGeom>
          <a:avLst/>
          <a:gdLst/>
          <a:ahLst/>
          <a:cxnLst/>
          <a:rect l="0" t="0" r="0" b="0"/>
          <a:pathLst>
            <a:path>
              <a:moveTo>
                <a:pt x="0" y="0"/>
              </a:moveTo>
              <a:lnTo>
                <a:pt x="0" y="497566"/>
              </a:lnTo>
              <a:lnTo>
                <a:pt x="541317" y="497566"/>
              </a:lnTo>
              <a:lnTo>
                <a:pt x="541317" y="520131"/>
              </a:lnTo>
            </a:path>
          </a:pathLst>
        </a:custGeom>
      </dgm:spPr>
      <dgm:t>
        <a:bodyPr/>
        <a:lstStyle/>
        <a:p>
          <a:endParaRPr lang="tr-TR"/>
        </a:p>
      </dgm:t>
    </dgm:pt>
    <dgm:pt modelId="{37C3C7F8-FDE4-47EF-BEAA-208CBC49E061}" type="pres">
      <dgm:prSet presAssocID="{3516648D-ADFA-4C3F-BC73-62FE595E02C8}" presName="hierRoot3" presStyleCnt="0"/>
      <dgm:spPr/>
    </dgm:pt>
    <dgm:pt modelId="{93FDC544-BB68-44CD-86CA-452F77A896A4}" type="pres">
      <dgm:prSet presAssocID="{3516648D-ADFA-4C3F-BC73-62FE595E02C8}" presName="composite3" presStyleCnt="0"/>
      <dgm:spPr/>
    </dgm:pt>
    <dgm:pt modelId="{55FDE20A-90DC-40E4-87D2-C378D1D1BE15}" type="pres">
      <dgm:prSet presAssocID="{3516648D-ADFA-4C3F-BC73-62FE595E02C8}" presName="background3" presStyleLbl="node3" presStyleIdx="2" presStyleCnt="4">
        <dgm:style>
          <a:lnRef idx="2">
            <a:schemeClr val="accent4"/>
          </a:lnRef>
          <a:fillRef idx="1">
            <a:schemeClr val="lt1"/>
          </a:fillRef>
          <a:effectRef idx="0">
            <a:schemeClr val="accent4"/>
          </a:effectRef>
          <a:fontRef idx="minor">
            <a:schemeClr val="dk1"/>
          </a:fontRef>
        </dgm:style>
      </dgm:prSet>
      <dgm:spPr>
        <a:xfrm>
          <a:off x="4338577" y="826619"/>
          <a:ext cx="929342" cy="293254"/>
        </a:xfrm>
        <a:prstGeom prst="roundRect">
          <a:avLst>
            <a:gd name="adj" fmla="val 10000"/>
          </a:avLst>
        </a:prstGeom>
        <a:solidFill>
          <a:sysClr val="window" lastClr="FFFFFF"/>
        </a:solidFill>
        <a:ln w="12700" cap="flat" cmpd="sng" algn="ctr">
          <a:solidFill>
            <a:srgbClr val="FFC000"/>
          </a:solidFill>
          <a:prstDash val="solid"/>
          <a:miter lim="800000"/>
        </a:ln>
        <a:effectLst/>
      </dgm:spPr>
      <dgm:t>
        <a:bodyPr/>
        <a:lstStyle/>
        <a:p>
          <a:endParaRPr lang="tr-TR"/>
        </a:p>
      </dgm:t>
    </dgm:pt>
    <dgm:pt modelId="{9A440986-3CA5-4A40-9995-6402DF831ABE}" type="pres">
      <dgm:prSet presAssocID="{3516648D-ADFA-4C3F-BC73-62FE595E02C8}" presName="text3" presStyleLbl="fgAcc3" presStyleIdx="2" presStyleCnt="4" custScaleX="381536" custScaleY="189597" custLinFactNeighborX="3541" custLinFactNeighborY="50195">
        <dgm:presLayoutVars>
          <dgm:chPref val="3"/>
        </dgm:presLayoutVars>
      </dgm:prSet>
      <dgm:spPr>
        <a:prstGeom prst="roundRect">
          <a:avLst>
            <a:gd name="adj" fmla="val 10000"/>
          </a:avLst>
        </a:prstGeom>
      </dgm:spPr>
      <dgm:t>
        <a:bodyPr/>
        <a:lstStyle/>
        <a:p>
          <a:endParaRPr lang="tr-TR"/>
        </a:p>
      </dgm:t>
    </dgm:pt>
    <dgm:pt modelId="{E40005D0-B5E8-4C9D-9810-286B0A34C66A}" type="pres">
      <dgm:prSet presAssocID="{3516648D-ADFA-4C3F-BC73-62FE595E02C8}" presName="hierChild4" presStyleCnt="0"/>
      <dgm:spPr/>
    </dgm:pt>
    <dgm:pt modelId="{0D7FEA17-BA63-4124-83B0-58CE469589D4}" type="pres">
      <dgm:prSet presAssocID="{1C078D74-39FF-44E1-8874-1EE4FF66AEE0}" presName="Name17" presStyleLbl="parChTrans1D3" presStyleIdx="3" presStyleCnt="4"/>
      <dgm:spPr>
        <a:custGeom>
          <a:avLst/>
          <a:gdLst/>
          <a:ahLst/>
          <a:cxnLst/>
          <a:rect l="0" t="0" r="0" b="0"/>
          <a:pathLst>
            <a:path>
              <a:moveTo>
                <a:pt x="0" y="0"/>
              </a:moveTo>
              <a:lnTo>
                <a:pt x="0" y="419928"/>
              </a:lnTo>
              <a:lnTo>
                <a:pt x="1548678" y="419928"/>
              </a:lnTo>
              <a:lnTo>
                <a:pt x="1548678" y="442493"/>
              </a:lnTo>
            </a:path>
          </a:pathLst>
        </a:custGeom>
      </dgm:spPr>
      <dgm:t>
        <a:bodyPr/>
        <a:lstStyle/>
        <a:p>
          <a:endParaRPr lang="tr-TR"/>
        </a:p>
      </dgm:t>
    </dgm:pt>
    <dgm:pt modelId="{6ACE4AC4-D0D4-4D2D-B7BC-C5ADB68E4949}" type="pres">
      <dgm:prSet presAssocID="{1D2E617C-E832-46F7-B105-02E301873FB1}" presName="hierRoot3" presStyleCnt="0"/>
      <dgm:spPr/>
    </dgm:pt>
    <dgm:pt modelId="{D2B12DE6-5315-4F61-8368-9C45368992C2}" type="pres">
      <dgm:prSet presAssocID="{1D2E617C-E832-46F7-B105-02E301873FB1}" presName="composite3" presStyleCnt="0"/>
      <dgm:spPr/>
    </dgm:pt>
    <dgm:pt modelId="{088FA810-64D9-465A-9B9D-62CE055B820F}" type="pres">
      <dgm:prSet presAssocID="{1D2E617C-E832-46F7-B105-02E301873FB1}" presName="background3" presStyleLbl="node3" presStyleIdx="3" presStyleCnt="4">
        <dgm:style>
          <a:lnRef idx="2">
            <a:schemeClr val="accent4"/>
          </a:lnRef>
          <a:fillRef idx="1">
            <a:schemeClr val="lt1"/>
          </a:fillRef>
          <a:effectRef idx="0">
            <a:schemeClr val="accent4"/>
          </a:effectRef>
          <a:fontRef idx="minor">
            <a:schemeClr val="dk1"/>
          </a:fontRef>
        </dgm:style>
      </dgm:prSet>
      <dgm:spPr>
        <a:xfrm>
          <a:off x="5313423" y="748981"/>
          <a:ext cx="994372" cy="398868"/>
        </a:xfrm>
        <a:prstGeom prst="roundRect">
          <a:avLst>
            <a:gd name="adj" fmla="val 10000"/>
          </a:avLst>
        </a:prstGeom>
        <a:solidFill>
          <a:sysClr val="window" lastClr="FFFFFF"/>
        </a:solidFill>
        <a:ln w="12700" cap="flat" cmpd="sng" algn="ctr">
          <a:solidFill>
            <a:srgbClr val="FFC000"/>
          </a:solidFill>
          <a:prstDash val="solid"/>
          <a:miter lim="800000"/>
        </a:ln>
        <a:effectLst/>
      </dgm:spPr>
      <dgm:t>
        <a:bodyPr/>
        <a:lstStyle/>
        <a:p>
          <a:endParaRPr lang="tr-TR"/>
        </a:p>
      </dgm:t>
    </dgm:pt>
    <dgm:pt modelId="{FB19F765-5764-47AC-92A6-FE8AF311BEE5}" type="pres">
      <dgm:prSet presAssocID="{1D2E617C-E832-46F7-B105-02E301873FB1}" presName="text3" presStyleLbl="fgAcc3" presStyleIdx="3" presStyleCnt="4" custScaleX="408234" custScaleY="257879">
        <dgm:presLayoutVars>
          <dgm:chPref val="3"/>
        </dgm:presLayoutVars>
      </dgm:prSet>
      <dgm:spPr>
        <a:prstGeom prst="roundRect">
          <a:avLst>
            <a:gd name="adj" fmla="val 10000"/>
          </a:avLst>
        </a:prstGeom>
      </dgm:spPr>
      <dgm:t>
        <a:bodyPr/>
        <a:lstStyle/>
        <a:p>
          <a:endParaRPr lang="tr-TR"/>
        </a:p>
      </dgm:t>
    </dgm:pt>
    <dgm:pt modelId="{0B0F3EBE-A213-4E7F-84CB-DEB521F4D76D}" type="pres">
      <dgm:prSet presAssocID="{1D2E617C-E832-46F7-B105-02E301873FB1}" presName="hierChild4" presStyleCnt="0"/>
      <dgm:spPr/>
    </dgm:pt>
  </dgm:ptLst>
  <dgm:cxnLst>
    <dgm:cxn modelId="{5250F064-AC5D-4A64-91BF-9248FC31DF3C}" srcId="{6A3134EE-B101-4AE2-9B55-859C6530A301}" destId="{2F45D513-650B-43A1-88DA-EE49F0DD1C74}" srcOrd="0" destOrd="0" parTransId="{DB34D78D-7E72-43F8-A23F-1AEF20015AFA}" sibTransId="{31E495E6-FCAC-42AE-89FD-FAB772865C8C}"/>
    <dgm:cxn modelId="{CEBEA863-4119-4ACE-9106-878344E38C8B}" type="presOf" srcId="{7AFF3942-8BAF-4966-AC97-472851ED6144}" destId="{A6537FAC-00D9-4BD6-AB60-767D03B4E86A}" srcOrd="0" destOrd="0" presId="urn:microsoft.com/office/officeart/2005/8/layout/hierarchy1"/>
    <dgm:cxn modelId="{CD8E9D1B-6F18-404F-B7ED-D817EE884623}" type="presOf" srcId="{90FB8CA8-93FF-4CE4-A07C-38ED846BEBC5}" destId="{1A54F634-DBF3-4AC9-B9C7-BDB558749E41}" srcOrd="0" destOrd="0" presId="urn:microsoft.com/office/officeart/2005/8/layout/hierarchy1"/>
    <dgm:cxn modelId="{0777A13F-837C-4129-93E6-AB6D143E01E0}" srcId="{086ACB54-8C29-40A8-AA12-FD9A48A2BA81}" destId="{D9CE275A-FA2C-42AE-8437-841669206A78}" srcOrd="0" destOrd="0" parTransId="{8E02638A-FCAA-4390-BC0C-123CC3072A2A}" sibTransId="{AAAD6644-FA2E-4EA4-9579-D71165EE73AF}"/>
    <dgm:cxn modelId="{AE97BFEF-0FBF-4B70-A0B4-068E14A990AC}" type="presOf" srcId="{9E5C235D-4135-4136-8BD8-88901118F1DF}" destId="{B762BE40-7067-4D0A-AA56-C555023CC16F}" srcOrd="0" destOrd="0" presId="urn:microsoft.com/office/officeart/2005/8/layout/hierarchy1"/>
    <dgm:cxn modelId="{0F5D0696-BF8F-43FA-AF6C-7FF5D7A33444}" srcId="{D80A6A97-C014-4ACB-8E5A-9F6AD616D7FC}" destId="{918977E1-8BDC-4EE8-A883-5416CBBBED5D}" srcOrd="0" destOrd="0" parTransId="{FDFEAD59-7ABB-40BB-982F-18005954BB36}" sibTransId="{4E6640C1-1699-4D0D-BA55-8DA9671E9274}"/>
    <dgm:cxn modelId="{8D707172-66C8-48E5-AFF5-EB3A5093DEAE}" srcId="{7F8BCBC4-9C71-413F-BE44-5CF0F6A83B77}" destId="{9D0E38DE-9871-43CE-8E51-2F321D87BCB0}" srcOrd="1" destOrd="0" parTransId="{9E5C235D-4135-4136-8BD8-88901118F1DF}" sibTransId="{A15CCCEF-0330-4DE5-96E2-863EDECCB2D1}"/>
    <dgm:cxn modelId="{B588321D-40DC-4A1F-9437-712ED1E3879B}" type="presOf" srcId="{02009273-C6A1-47D7-AD02-708B86E36D2C}" destId="{3900E835-D121-43B2-BC50-BB7277CAA3AD}" srcOrd="0" destOrd="0" presId="urn:microsoft.com/office/officeart/2005/8/layout/hierarchy1"/>
    <dgm:cxn modelId="{0383668D-A270-40AC-90E9-B3F5EB17D651}" type="presOf" srcId="{2203E655-1B5D-44D8-A9E6-EAAB36A70DC1}" destId="{6C3F9A95-7D7B-45F3-86F5-455656C6E371}" srcOrd="0" destOrd="0" presId="urn:microsoft.com/office/officeart/2005/8/layout/hierarchy1"/>
    <dgm:cxn modelId="{617D9311-C21B-4C44-866B-F237C6173B0D}" type="presOf" srcId="{495339BF-7A2D-44AC-B479-89D25A096822}" destId="{F2FEFE03-C7FC-4620-9CAD-3F350FD97DC5}" srcOrd="0" destOrd="0" presId="urn:microsoft.com/office/officeart/2005/8/layout/hierarchy1"/>
    <dgm:cxn modelId="{60154667-A0A2-4D39-A139-1A97B059BF8E}" srcId="{784177E7-44BD-4D71-B697-DA73768AA379}" destId="{0C39C8AF-7E25-4C86-8633-4CAF805174FA}" srcOrd="1" destOrd="0" parTransId="{F9B4ED79-6B64-4FB0-8D90-CA56ED1A7DB6}" sibTransId="{238CE386-A076-47A9-BC86-00DBCC3AE98B}"/>
    <dgm:cxn modelId="{931FCED4-8D64-43A4-84CF-5DDB3DE585E5}" srcId="{0231AC95-BEBF-4B11-B604-28403BEFD070}" destId="{1D2E617C-E832-46F7-B105-02E301873FB1}" srcOrd="3" destOrd="0" parTransId="{1C078D74-39FF-44E1-8874-1EE4FF66AEE0}" sibTransId="{812A05B2-AE5F-4213-AE34-87D6A9969C0D}"/>
    <dgm:cxn modelId="{D05604A7-C613-47F8-AA8B-A5F7831B58DE}" srcId="{0231AC95-BEBF-4B11-B604-28403BEFD070}" destId="{3516648D-ADFA-4C3F-BC73-62FE595E02C8}" srcOrd="2" destOrd="0" parTransId="{8CD164F3-27AB-4577-92C0-70E3ED3DC21B}" sibTransId="{0A6D489F-5733-48A7-B6BF-AC9534A13019}"/>
    <dgm:cxn modelId="{4F8B009D-4F20-4D8D-9AC2-B346E91773F4}" type="presOf" srcId="{6A3134EE-B101-4AE2-9B55-859C6530A301}" destId="{9844A6AF-F142-4A3D-84E7-4DB2FB4B384A}" srcOrd="0" destOrd="0" presId="urn:microsoft.com/office/officeart/2005/8/layout/hierarchy1"/>
    <dgm:cxn modelId="{E1F0BD10-A7CD-46BC-BD4B-3D31FF593BD0}" type="presOf" srcId="{63D0349F-BD91-4DEB-9013-A8E1F80B3F03}" destId="{4227D2E3-09C2-4278-88EF-A19F4808552E}" srcOrd="0" destOrd="0" presId="urn:microsoft.com/office/officeart/2005/8/layout/hierarchy1"/>
    <dgm:cxn modelId="{2FA307A3-AB1B-450A-92C2-EF44AA8F2648}" type="presOf" srcId="{521AD623-85B7-4602-B202-66BF7559C18B}" destId="{B121F86F-44C0-4567-B866-935FA42D224F}" srcOrd="0" destOrd="0" presId="urn:microsoft.com/office/officeart/2005/8/layout/hierarchy1"/>
    <dgm:cxn modelId="{22B3213D-8D90-4B10-9BDD-73069EB9FDB4}" type="presOf" srcId="{3043DF48-0B1C-4A87-9638-15719B18AD10}" destId="{28F8B59E-3068-49A5-8A8B-E15D722A54D4}" srcOrd="0" destOrd="0" presId="urn:microsoft.com/office/officeart/2005/8/layout/hierarchy1"/>
    <dgm:cxn modelId="{AE07AAA4-8260-4FB4-89EB-B514D634DF2E}" type="presOf" srcId="{3516648D-ADFA-4C3F-BC73-62FE595E02C8}" destId="{9A440986-3CA5-4A40-9995-6402DF831ABE}" srcOrd="0" destOrd="0" presId="urn:microsoft.com/office/officeart/2005/8/layout/hierarchy1"/>
    <dgm:cxn modelId="{B10C3AFF-CDAF-488B-8EBA-EE949B993FAB}" type="presOf" srcId="{DE330316-5A15-42E1-9B5B-F9D659F9231B}" destId="{5C21D176-76D0-468C-A0DC-53DB1282EAF8}" srcOrd="0" destOrd="0" presId="urn:microsoft.com/office/officeart/2005/8/layout/hierarchy1"/>
    <dgm:cxn modelId="{6964B0A6-F940-4E03-90EC-0B01C41D7D8E}" srcId="{784177E7-44BD-4D71-B697-DA73768AA379}" destId="{D9369E7D-4DE6-46CD-BB51-CC5BB67ED7F2}" srcOrd="0" destOrd="0" parTransId="{02009273-C6A1-47D7-AD02-708B86E36D2C}" sibTransId="{850E0A52-3432-4CB7-A2ED-105F415F6A8B}"/>
    <dgm:cxn modelId="{D29AFF82-14C6-4040-8726-F0622B6C7288}" type="presOf" srcId="{A2E0746D-597C-41CC-9DCC-E1B553D5D7BA}" destId="{4601055F-5A50-4964-BC65-434FF9F41CB3}" srcOrd="0" destOrd="0" presId="urn:microsoft.com/office/officeart/2005/8/layout/hierarchy1"/>
    <dgm:cxn modelId="{86E9639D-193B-472B-8175-07EEC5595202}" type="presOf" srcId="{B5590270-5E52-4139-AF08-F2C08BEDB152}" destId="{CEBC5872-B67A-411C-8C34-4ED8757A57BE}" srcOrd="0" destOrd="0" presId="urn:microsoft.com/office/officeart/2005/8/layout/hierarchy1"/>
    <dgm:cxn modelId="{50C278D8-2E6A-45B6-BB5E-0E0C50729BC2}" type="presOf" srcId="{F9B4ED79-6B64-4FB0-8D90-CA56ED1A7DB6}" destId="{80078D7A-207C-4FFE-B7B1-C9C2218CFCEE}" srcOrd="0" destOrd="0" presId="urn:microsoft.com/office/officeart/2005/8/layout/hierarchy1"/>
    <dgm:cxn modelId="{425EC338-705F-4F47-B2B2-F0F29B4A29DC}" type="presOf" srcId="{93F0EE3B-A116-463E-81E5-D1724BCD79C3}" destId="{F464C9E4-CDD7-4759-A54E-FC784318BA27}" srcOrd="0" destOrd="0" presId="urn:microsoft.com/office/officeart/2005/8/layout/hierarchy1"/>
    <dgm:cxn modelId="{11F2344A-58F8-4927-8C7A-BF8DD9589422}" type="presOf" srcId="{42837FD7-DD81-460F-B5EA-A5375ACF7298}" destId="{E3BE1F68-613B-407F-8AD3-382987E2A7ED}" srcOrd="0" destOrd="0" presId="urn:microsoft.com/office/officeart/2005/8/layout/hierarchy1"/>
    <dgm:cxn modelId="{340D8FBA-392E-421F-A98C-A6697D50E89E}" type="presOf" srcId="{8C684090-0671-4F73-BEBE-C06826C7E684}" destId="{14BD64CF-8153-41F9-ABC0-012D8743973F}" srcOrd="0" destOrd="0" presId="urn:microsoft.com/office/officeart/2005/8/layout/hierarchy1"/>
    <dgm:cxn modelId="{8F9C125E-3C57-41F1-8BC9-36CA50F492FD}" srcId="{D9CE275A-FA2C-42AE-8437-841669206A78}" destId="{0231AC95-BEBF-4B11-B604-28403BEFD070}" srcOrd="1" destOrd="0" parTransId="{5DA28F0A-541A-417C-BCC0-A68A96D21D69}" sibTransId="{3C710A72-4AFA-40ED-9A45-8F114E5F05BA}"/>
    <dgm:cxn modelId="{42C74970-6F39-423C-B79D-CAF0E1FAB513}" srcId="{56727314-30E0-4764-8C00-3306AF2D6A7A}" destId="{63D0349F-BD91-4DEB-9013-A8E1F80B3F03}" srcOrd="0" destOrd="0" parTransId="{42837FD7-DD81-460F-B5EA-A5375ACF7298}" sibTransId="{FCC2E22D-B3D2-4613-A7E3-1A82BF3DDDA5}"/>
    <dgm:cxn modelId="{CFEA6611-BD17-4E35-8C5A-9B437DF443BE}" type="presOf" srcId="{8CD164F3-27AB-4577-92C0-70E3ED3DC21B}" destId="{30A7507F-50D4-4CD5-B5C3-BD81065AFF6D}" srcOrd="0" destOrd="0" presId="urn:microsoft.com/office/officeart/2005/8/layout/hierarchy1"/>
    <dgm:cxn modelId="{2E2B6FBD-7145-43DA-8DF1-3F92057360E0}" srcId="{918977E1-8BDC-4EE8-A883-5416CBBBED5D}" destId="{B5590270-5E52-4139-AF08-F2C08BEDB152}" srcOrd="2" destOrd="0" parTransId="{4C1526CC-F89F-4041-A8AD-CBF117BB6339}" sibTransId="{7D99BD80-58B0-4546-9120-BFF2193FF05B}"/>
    <dgm:cxn modelId="{E5FEA9D4-4062-4A62-A499-8C2E9ADFE43F}" type="presOf" srcId="{1C078D74-39FF-44E1-8874-1EE4FF66AEE0}" destId="{0D7FEA17-BA63-4124-83B0-58CE469589D4}" srcOrd="0" destOrd="0" presId="urn:microsoft.com/office/officeart/2005/8/layout/hierarchy1"/>
    <dgm:cxn modelId="{C6E14EAB-C71D-42C1-8DB9-55B64F2AF3EA}" type="presOf" srcId="{7CD99A8F-B5C1-42C5-8094-0243ED5A1DDB}" destId="{5381502E-DC58-489E-8543-5F2736ED1B08}" srcOrd="0" destOrd="0" presId="urn:microsoft.com/office/officeart/2005/8/layout/hierarchy1"/>
    <dgm:cxn modelId="{E5319B3E-903E-43B7-B950-795F82B280B8}" type="presOf" srcId="{784177E7-44BD-4D71-B697-DA73768AA379}" destId="{E05EAD72-C93A-4145-82F9-C24858ADEBF6}" srcOrd="0" destOrd="0" presId="urn:microsoft.com/office/officeart/2005/8/layout/hierarchy1"/>
    <dgm:cxn modelId="{22FFAA54-990A-4363-A19E-69FF8241BFC6}" type="presOf" srcId="{2B7D7073-31C2-406D-A404-A6A93CBF2686}" destId="{C3FB354A-24FD-4EDF-9447-7539E4872B70}" srcOrd="0" destOrd="0" presId="urn:microsoft.com/office/officeart/2005/8/layout/hierarchy1"/>
    <dgm:cxn modelId="{E14C26DF-FD1B-454D-9210-6A7DC3F9030C}" type="presOf" srcId="{7F8BCBC4-9C71-413F-BE44-5CF0F6A83B77}" destId="{886308F0-2EEC-4229-A2FD-706AA7877AD9}" srcOrd="0" destOrd="0" presId="urn:microsoft.com/office/officeart/2005/8/layout/hierarchy1"/>
    <dgm:cxn modelId="{EE8802AC-5A08-4DA4-9995-8377D1A73400}" type="presOf" srcId="{9D0E38DE-9871-43CE-8E51-2F321D87BCB0}" destId="{A54F8F90-D51F-435A-889C-DCC995C41205}" srcOrd="0" destOrd="0" presId="urn:microsoft.com/office/officeart/2005/8/layout/hierarchy1"/>
    <dgm:cxn modelId="{266DD861-CD97-4CA1-8E52-34EA6540DF59}" type="presOf" srcId="{086ACB54-8C29-40A8-AA12-FD9A48A2BA81}" destId="{66B3243B-BFC3-493C-80F7-A6C46002EED5}" srcOrd="0" destOrd="0" presId="urn:microsoft.com/office/officeart/2005/8/layout/hierarchy1"/>
    <dgm:cxn modelId="{B48A962F-323D-4D3C-81E7-CDD5A1B541EF}" srcId="{2F45D513-650B-43A1-88DA-EE49F0DD1C74}" destId="{56727314-30E0-4764-8C00-3306AF2D6A7A}" srcOrd="0" destOrd="0" parTransId="{521AD623-85B7-4602-B202-66BF7559C18B}" sibTransId="{CD9A6BB9-C467-40EF-AE7A-FCC952EA9F6D}"/>
    <dgm:cxn modelId="{78037ECE-809F-4D33-AFBB-9A4F60139B41}" type="presOf" srcId="{D80A6A97-C014-4ACB-8E5A-9F6AD616D7FC}" destId="{CF39BA48-DC46-41A7-80B7-BCD49557E0F9}" srcOrd="0" destOrd="0" presId="urn:microsoft.com/office/officeart/2005/8/layout/hierarchy1"/>
    <dgm:cxn modelId="{B860728B-6C80-4AF4-B123-8DA63C6AB625}" type="presOf" srcId="{D9CE275A-FA2C-42AE-8437-841669206A78}" destId="{910E724F-E330-4AE4-8781-7C52B3EAD912}" srcOrd="0" destOrd="0" presId="urn:microsoft.com/office/officeart/2005/8/layout/hierarchy1"/>
    <dgm:cxn modelId="{36105166-201E-42A0-9DBA-3ED75FCE3209}" type="presOf" srcId="{E696E0D3-8549-4658-96B0-D179EB6FE5FD}" destId="{4DEB5177-669B-4CE0-98BF-7104C05D4573}" srcOrd="0" destOrd="0" presId="urn:microsoft.com/office/officeart/2005/8/layout/hierarchy1"/>
    <dgm:cxn modelId="{F3EC690C-9938-4117-8EA6-AC72182819C7}" type="presOf" srcId="{E9D2761B-9C97-4500-A6C4-F9B567E7FDF2}" destId="{DE5F9EEA-19D3-4921-B9A5-E69A9BF2A2F9}" srcOrd="0" destOrd="0" presId="urn:microsoft.com/office/officeart/2005/8/layout/hierarchy1"/>
    <dgm:cxn modelId="{B1A9DC01-C42C-468B-8F8E-A2EE5DB8C07C}" type="presOf" srcId="{0231AC95-BEBF-4B11-B604-28403BEFD070}" destId="{5C2D6475-6904-4BBA-A8D8-8ACBCFDD3E44}" srcOrd="0" destOrd="0" presId="urn:microsoft.com/office/officeart/2005/8/layout/hierarchy1"/>
    <dgm:cxn modelId="{F09A03BC-0248-4912-BC47-287707A680D0}" srcId="{0231AC95-BEBF-4B11-B604-28403BEFD070}" destId="{2B7D7073-31C2-406D-A404-A6A93CBF2686}" srcOrd="1" destOrd="0" parTransId="{DE330316-5A15-42E1-9B5B-F9D659F9231B}" sibTransId="{26DD500C-52A2-4B5A-A0A6-9A5D3091E66F}"/>
    <dgm:cxn modelId="{1DAD2BE0-5D1F-4800-A511-AF96EAD79A85}" type="presOf" srcId="{4C1526CC-F89F-4041-A8AD-CBF117BB6339}" destId="{EBF87720-A431-4FB7-B3BC-EB72D4A1E37C}" srcOrd="0" destOrd="0" presId="urn:microsoft.com/office/officeart/2005/8/layout/hierarchy1"/>
    <dgm:cxn modelId="{67661B27-FA06-4413-ADD4-D56F71BF2BE6}" type="presOf" srcId="{BD581D0C-6D5B-47F1-9775-E760652EA78E}" destId="{F85089A7-12D7-4DEB-9713-A224B5E97F95}" srcOrd="0" destOrd="0" presId="urn:microsoft.com/office/officeart/2005/8/layout/hierarchy1"/>
    <dgm:cxn modelId="{35C4C34E-F3DD-4F15-B3B5-97D1C1B33BDC}" type="presOf" srcId="{56727314-30E0-4764-8C00-3306AF2D6A7A}" destId="{68FBFFC9-89FF-4BD9-B8B1-A30E49FCF8AA}" srcOrd="0" destOrd="0" presId="urn:microsoft.com/office/officeart/2005/8/layout/hierarchy1"/>
    <dgm:cxn modelId="{F333B9F2-9366-4AAD-9CDA-B96B257A159A}" type="presOf" srcId="{2528BD19-48B4-438E-B562-1D1BDFEE4A9F}" destId="{973513ED-3F7C-44DB-9BAA-3B33E9772ABE}" srcOrd="0" destOrd="0" presId="urn:microsoft.com/office/officeart/2005/8/layout/hierarchy1"/>
    <dgm:cxn modelId="{E97E1EE3-069B-4EB8-80AC-6C253D0288A2}" srcId="{7F8BCBC4-9C71-413F-BE44-5CF0F6A83B77}" destId="{495339BF-7A2D-44AC-B479-89D25A096822}" srcOrd="2" destOrd="0" parTransId="{7AFF3942-8BAF-4966-AC97-472851ED6144}" sibTransId="{AFF22BC8-C3A2-4589-9391-49216D661FC0}"/>
    <dgm:cxn modelId="{246750B5-86F8-4784-BC93-7041D29613A1}" type="presOf" srcId="{FDFEAD59-7ABB-40BB-982F-18005954BB36}" destId="{C75B4655-85EB-4792-80C9-46763DD6791E}" srcOrd="0" destOrd="0" presId="urn:microsoft.com/office/officeart/2005/8/layout/hierarchy1"/>
    <dgm:cxn modelId="{7CFEDFED-9A69-4ABD-B334-DEAB3F46E02F}" type="presOf" srcId="{D9369E7D-4DE6-46CD-BB51-CC5BB67ED7F2}" destId="{109A95A3-10AE-42F4-9348-D3364C4C4FAE}" srcOrd="0" destOrd="0" presId="urn:microsoft.com/office/officeart/2005/8/layout/hierarchy1"/>
    <dgm:cxn modelId="{B0737579-2FC2-4F4C-85EE-9A24039F7001}" srcId="{918977E1-8BDC-4EE8-A883-5416CBBBED5D}" destId="{90FB8CA8-93FF-4CE4-A07C-38ED846BEBC5}" srcOrd="1" destOrd="0" parTransId="{7CD99A8F-B5C1-42C5-8094-0243ED5A1DDB}" sibTransId="{379629AA-DE94-4135-9677-E4CB5DAD6FC4}"/>
    <dgm:cxn modelId="{D5F9B9CE-1588-4255-A69C-4294D90B9C76}" srcId="{0231AC95-BEBF-4B11-B604-28403BEFD070}" destId="{D80A6A97-C014-4ACB-8E5A-9F6AD616D7FC}" srcOrd="0" destOrd="0" parTransId="{E9D2761B-9C97-4500-A6C4-F9B567E7FDF2}" sibTransId="{EF6B3486-DCAD-4E52-A5D8-F54A4C72A2B3}"/>
    <dgm:cxn modelId="{E755E8A7-790C-4C06-AC09-8A8566242B86}" srcId="{7F8BCBC4-9C71-413F-BE44-5CF0F6A83B77}" destId="{E696E0D3-8549-4658-96B0-D179EB6FE5FD}" srcOrd="0" destOrd="0" parTransId="{8C684090-0671-4F73-BEBE-C06826C7E684}" sibTransId="{99D71768-81BD-4B6A-B7EA-6753DCFCA1E8}"/>
    <dgm:cxn modelId="{03EAC42B-1C06-4A48-B224-D3E15945F76F}" srcId="{3043DF48-0B1C-4A87-9638-15719B18AD10}" destId="{7F8BCBC4-9C71-413F-BE44-5CF0F6A83B77}" srcOrd="0" destOrd="0" parTransId="{BD6C2B63-A288-4E03-B0CB-D201936D8943}" sibTransId="{D6E757F8-580D-41CB-AE9D-2E1B92392FCE}"/>
    <dgm:cxn modelId="{DB326EEB-9BC2-4D4D-BCB2-6CAED0EE3985}" srcId="{918977E1-8BDC-4EE8-A883-5416CBBBED5D}" destId="{784177E7-44BD-4D71-B697-DA73768AA379}" srcOrd="0" destOrd="0" parTransId="{2528BD19-48B4-438E-B562-1D1BDFEE4A9F}" sibTransId="{29DDA6F6-D54E-4EDB-83EF-F6D607C02544}"/>
    <dgm:cxn modelId="{275BE1DA-0924-4F91-BEB3-B66F622C6045}" type="presOf" srcId="{918977E1-8BDC-4EE8-A883-5416CBBBED5D}" destId="{28F9C118-C957-4177-8E5C-025FDC5CE31D}" srcOrd="0" destOrd="0" presId="urn:microsoft.com/office/officeart/2005/8/layout/hierarchy1"/>
    <dgm:cxn modelId="{4CC0F6EA-3ECA-4DF9-B42F-A858FEC792F0}" type="presOf" srcId="{5DA28F0A-541A-417C-BCC0-A68A96D21D69}" destId="{04C35102-CF65-45B7-B675-372C5A2BDF2F}" srcOrd="0" destOrd="0" presId="urn:microsoft.com/office/officeart/2005/8/layout/hierarchy1"/>
    <dgm:cxn modelId="{4661FE86-74C7-40A1-BA1C-CA6DA7B32760}" type="presOf" srcId="{2F45D513-650B-43A1-88DA-EE49F0DD1C74}" destId="{D2F63972-DBAB-46FA-81FE-68898A47A13C}" srcOrd="0" destOrd="0" presId="urn:microsoft.com/office/officeart/2005/8/layout/hierarchy1"/>
    <dgm:cxn modelId="{18414D22-7B9E-4D4D-AF78-89055F50DEF1}" type="presOf" srcId="{1D2E617C-E832-46F7-B105-02E301873FB1}" destId="{FB19F765-5764-47AC-92A6-FE8AF311BEE5}" srcOrd="0" destOrd="0" presId="urn:microsoft.com/office/officeart/2005/8/layout/hierarchy1"/>
    <dgm:cxn modelId="{8A28CE79-21FF-42A3-B7DA-4C0149CBE373}" type="presOf" srcId="{BD6C2B63-A288-4E03-B0CB-D201936D8943}" destId="{0C77501C-7967-4D48-B9BA-505B45A370C6}" srcOrd="0" destOrd="0" presId="urn:microsoft.com/office/officeart/2005/8/layout/hierarchy1"/>
    <dgm:cxn modelId="{2C5ACFDF-E8C6-4079-82C8-29B2612130EB}" type="presOf" srcId="{DB34D78D-7E72-43F8-A23F-1AEF20015AFA}" destId="{5C0FB6EF-92C8-40D0-94A2-BF58AAD54380}" srcOrd="0" destOrd="0" presId="urn:microsoft.com/office/officeart/2005/8/layout/hierarchy1"/>
    <dgm:cxn modelId="{7CFC023C-601C-45B6-A97F-0DE30AC6E02E}" type="presOf" srcId="{0C39C8AF-7E25-4C86-8633-4CAF805174FA}" destId="{85C4FF18-57CC-46A2-979E-D4846F496F90}" srcOrd="0" destOrd="0" presId="urn:microsoft.com/office/officeart/2005/8/layout/hierarchy1"/>
    <dgm:cxn modelId="{81DE5352-6CC9-403B-8E46-89487D260205}" srcId="{D9CE275A-FA2C-42AE-8437-841669206A78}" destId="{2203E655-1B5D-44D8-A9E6-EAAB36A70DC1}" srcOrd="0" destOrd="0" parTransId="{BD581D0C-6D5B-47F1-9775-E760652EA78E}" sibTransId="{572E5711-4923-4494-9CA9-171276FFC4CE}"/>
    <dgm:cxn modelId="{138D360B-7E3C-49B0-9F87-3F59F9D8BC7C}" srcId="{E696E0D3-8549-4658-96B0-D179EB6FE5FD}" destId="{6A3134EE-B101-4AE2-9B55-859C6530A301}" srcOrd="0" destOrd="0" parTransId="{93F0EE3B-A116-463E-81E5-D1724BCD79C3}" sibTransId="{A809FF9D-03CE-4456-8AF3-01CD18405801}"/>
    <dgm:cxn modelId="{27582503-D781-4CB4-B5B8-6CEFC1DCED6C}" srcId="{784177E7-44BD-4D71-B697-DA73768AA379}" destId="{3043DF48-0B1C-4A87-9638-15719B18AD10}" srcOrd="2" destOrd="0" parTransId="{A2E0746D-597C-41CC-9DCC-E1B553D5D7BA}" sibTransId="{5A0BE099-8052-4091-B8A9-9E47CC4EEE34}"/>
    <dgm:cxn modelId="{2F69AB2E-0D9F-404D-9FCF-14D4B56A2184}" type="presParOf" srcId="{66B3243B-BFC3-493C-80F7-A6C46002EED5}" destId="{5E48A3D6-A3CF-4934-B2E6-9BB4D9CF3592}" srcOrd="0" destOrd="0" presId="urn:microsoft.com/office/officeart/2005/8/layout/hierarchy1"/>
    <dgm:cxn modelId="{DA1A3603-4C1B-4FC8-B8AF-54E6E63B29A5}" type="presParOf" srcId="{5E48A3D6-A3CF-4934-B2E6-9BB4D9CF3592}" destId="{CE8C09E0-6E91-446D-A3C7-DC04DA1CA552}" srcOrd="0" destOrd="0" presId="urn:microsoft.com/office/officeart/2005/8/layout/hierarchy1"/>
    <dgm:cxn modelId="{9E4D8C90-95A3-4B52-9AB6-6759B4DB9C86}" type="presParOf" srcId="{CE8C09E0-6E91-446D-A3C7-DC04DA1CA552}" destId="{7F47B98E-C820-4AF7-A706-BE814BF7C7B1}" srcOrd="0" destOrd="0" presId="urn:microsoft.com/office/officeart/2005/8/layout/hierarchy1"/>
    <dgm:cxn modelId="{F78ACDA5-125E-42F2-B8AA-7FBB4813074E}" type="presParOf" srcId="{CE8C09E0-6E91-446D-A3C7-DC04DA1CA552}" destId="{910E724F-E330-4AE4-8781-7C52B3EAD912}" srcOrd="1" destOrd="0" presId="urn:microsoft.com/office/officeart/2005/8/layout/hierarchy1"/>
    <dgm:cxn modelId="{5D4CC1BF-2D5F-4F74-B638-91F1D4443785}" type="presParOf" srcId="{5E48A3D6-A3CF-4934-B2E6-9BB4D9CF3592}" destId="{18DD8DA7-B9FE-4873-B86D-5BB6D0BB27EE}" srcOrd="1" destOrd="0" presId="urn:microsoft.com/office/officeart/2005/8/layout/hierarchy1"/>
    <dgm:cxn modelId="{8D963FCD-15B9-443B-AF6B-DFB3F1A6B7CB}" type="presParOf" srcId="{18DD8DA7-B9FE-4873-B86D-5BB6D0BB27EE}" destId="{F85089A7-12D7-4DEB-9713-A224B5E97F95}" srcOrd="0" destOrd="0" presId="urn:microsoft.com/office/officeart/2005/8/layout/hierarchy1"/>
    <dgm:cxn modelId="{CFF04103-7785-497C-A9E2-C3D958BE9640}" type="presParOf" srcId="{18DD8DA7-B9FE-4873-B86D-5BB6D0BB27EE}" destId="{325E04A3-E668-452D-9720-3EDC016A9364}" srcOrd="1" destOrd="0" presId="urn:microsoft.com/office/officeart/2005/8/layout/hierarchy1"/>
    <dgm:cxn modelId="{E7627178-B61E-4A0F-A311-7128DA7E3336}" type="presParOf" srcId="{325E04A3-E668-452D-9720-3EDC016A9364}" destId="{2D394980-50FD-4C56-9328-CBA89768BDF2}" srcOrd="0" destOrd="0" presId="urn:microsoft.com/office/officeart/2005/8/layout/hierarchy1"/>
    <dgm:cxn modelId="{537EB9A1-DDD9-491F-9247-E529137AF6E0}" type="presParOf" srcId="{2D394980-50FD-4C56-9328-CBA89768BDF2}" destId="{FDBADB4D-3BC0-4F82-A3B8-FB335709471E}" srcOrd="0" destOrd="0" presId="urn:microsoft.com/office/officeart/2005/8/layout/hierarchy1"/>
    <dgm:cxn modelId="{CDA0B7BE-1916-4BF5-A5C7-BBE29A5186B6}" type="presParOf" srcId="{2D394980-50FD-4C56-9328-CBA89768BDF2}" destId="{6C3F9A95-7D7B-45F3-86F5-455656C6E371}" srcOrd="1" destOrd="0" presId="urn:microsoft.com/office/officeart/2005/8/layout/hierarchy1"/>
    <dgm:cxn modelId="{32FC34D1-651B-4514-B114-F83C40030E2B}" type="presParOf" srcId="{325E04A3-E668-452D-9720-3EDC016A9364}" destId="{F52B2FF1-1AFA-46C6-8764-C68E393393CD}" srcOrd="1" destOrd="0" presId="urn:microsoft.com/office/officeart/2005/8/layout/hierarchy1"/>
    <dgm:cxn modelId="{60959F09-5443-470B-B633-89E7253A98C0}" type="presParOf" srcId="{18DD8DA7-B9FE-4873-B86D-5BB6D0BB27EE}" destId="{04C35102-CF65-45B7-B675-372C5A2BDF2F}" srcOrd="2" destOrd="0" presId="urn:microsoft.com/office/officeart/2005/8/layout/hierarchy1"/>
    <dgm:cxn modelId="{398D266A-8CF8-44E9-9665-F1D8F1CDA8A9}" type="presParOf" srcId="{18DD8DA7-B9FE-4873-B86D-5BB6D0BB27EE}" destId="{314A3C28-B0EC-4E31-BE48-E2A840E41D19}" srcOrd="3" destOrd="0" presId="urn:microsoft.com/office/officeart/2005/8/layout/hierarchy1"/>
    <dgm:cxn modelId="{7AE89605-E18B-40D0-91F9-91CB585E6591}" type="presParOf" srcId="{314A3C28-B0EC-4E31-BE48-E2A840E41D19}" destId="{CC11E4F7-C894-4820-883C-1E236B36F7C8}" srcOrd="0" destOrd="0" presId="urn:microsoft.com/office/officeart/2005/8/layout/hierarchy1"/>
    <dgm:cxn modelId="{49D6EC6D-BB3F-4FAC-8DFB-C64646C96718}" type="presParOf" srcId="{CC11E4F7-C894-4820-883C-1E236B36F7C8}" destId="{71DEA07B-D6BE-4006-826B-91EDCF473EF1}" srcOrd="0" destOrd="0" presId="urn:microsoft.com/office/officeart/2005/8/layout/hierarchy1"/>
    <dgm:cxn modelId="{660B9EBA-1AEA-458B-B0AD-79158EAEB430}" type="presParOf" srcId="{CC11E4F7-C894-4820-883C-1E236B36F7C8}" destId="{5C2D6475-6904-4BBA-A8D8-8ACBCFDD3E44}" srcOrd="1" destOrd="0" presId="urn:microsoft.com/office/officeart/2005/8/layout/hierarchy1"/>
    <dgm:cxn modelId="{E47B5D00-08C9-400A-A904-510307068F40}" type="presParOf" srcId="{314A3C28-B0EC-4E31-BE48-E2A840E41D19}" destId="{C0815590-BCC9-458F-89FD-B83FFC2092F9}" srcOrd="1" destOrd="0" presId="urn:microsoft.com/office/officeart/2005/8/layout/hierarchy1"/>
    <dgm:cxn modelId="{F7C9522A-7D9E-4247-B542-CCF8FFB6F393}" type="presParOf" srcId="{C0815590-BCC9-458F-89FD-B83FFC2092F9}" destId="{DE5F9EEA-19D3-4921-B9A5-E69A9BF2A2F9}" srcOrd="0" destOrd="0" presId="urn:microsoft.com/office/officeart/2005/8/layout/hierarchy1"/>
    <dgm:cxn modelId="{C54D9C1B-E6D8-4D53-8D4E-100E69524D01}" type="presParOf" srcId="{C0815590-BCC9-458F-89FD-B83FFC2092F9}" destId="{F0BA3704-E72A-42EA-A1BE-79B52C0E221D}" srcOrd="1" destOrd="0" presId="urn:microsoft.com/office/officeart/2005/8/layout/hierarchy1"/>
    <dgm:cxn modelId="{C06C8C00-8258-4819-80CB-6C055392CDBE}" type="presParOf" srcId="{F0BA3704-E72A-42EA-A1BE-79B52C0E221D}" destId="{A6407F92-AC22-4713-B8A5-598A4B5225C3}" srcOrd="0" destOrd="0" presId="urn:microsoft.com/office/officeart/2005/8/layout/hierarchy1"/>
    <dgm:cxn modelId="{DBD792A2-1A32-42F4-855F-242852E96533}" type="presParOf" srcId="{A6407F92-AC22-4713-B8A5-598A4B5225C3}" destId="{7E2141D0-8E3C-4680-B9FA-439D4BA47CAF}" srcOrd="0" destOrd="0" presId="urn:microsoft.com/office/officeart/2005/8/layout/hierarchy1"/>
    <dgm:cxn modelId="{38B72B35-95B3-4B43-9A09-79ACAA826E58}" type="presParOf" srcId="{A6407F92-AC22-4713-B8A5-598A4B5225C3}" destId="{CF39BA48-DC46-41A7-80B7-BCD49557E0F9}" srcOrd="1" destOrd="0" presId="urn:microsoft.com/office/officeart/2005/8/layout/hierarchy1"/>
    <dgm:cxn modelId="{001BE74F-8592-4893-838D-7F8A93C442E9}" type="presParOf" srcId="{F0BA3704-E72A-42EA-A1BE-79B52C0E221D}" destId="{F0D33E8B-59E0-4D25-87C0-5F9A835EE0BF}" srcOrd="1" destOrd="0" presId="urn:microsoft.com/office/officeart/2005/8/layout/hierarchy1"/>
    <dgm:cxn modelId="{C47362E1-F1CB-403F-A65E-5F8DBEDAA8AC}" type="presParOf" srcId="{F0D33E8B-59E0-4D25-87C0-5F9A835EE0BF}" destId="{C75B4655-85EB-4792-80C9-46763DD6791E}" srcOrd="0" destOrd="0" presId="urn:microsoft.com/office/officeart/2005/8/layout/hierarchy1"/>
    <dgm:cxn modelId="{536778F7-6D0D-488C-92A7-7B0625D824A4}" type="presParOf" srcId="{F0D33E8B-59E0-4D25-87C0-5F9A835EE0BF}" destId="{DCEE1D33-0418-4008-BA20-BD04440A9B04}" srcOrd="1" destOrd="0" presId="urn:microsoft.com/office/officeart/2005/8/layout/hierarchy1"/>
    <dgm:cxn modelId="{AC0D01E1-6B32-4F1A-8515-7D633A5B497C}" type="presParOf" srcId="{DCEE1D33-0418-4008-BA20-BD04440A9B04}" destId="{26E892DF-4227-41F7-9D5E-E3A50ED869D6}" srcOrd="0" destOrd="0" presId="urn:microsoft.com/office/officeart/2005/8/layout/hierarchy1"/>
    <dgm:cxn modelId="{BC32A8EF-59AE-426C-A333-941969DE91DB}" type="presParOf" srcId="{26E892DF-4227-41F7-9D5E-E3A50ED869D6}" destId="{E84BD7D3-A501-48B4-9FDC-23E9D0D0953C}" srcOrd="0" destOrd="0" presId="urn:microsoft.com/office/officeart/2005/8/layout/hierarchy1"/>
    <dgm:cxn modelId="{082ECFDF-DA66-4F07-BA6A-02CC7858EBFD}" type="presParOf" srcId="{26E892DF-4227-41F7-9D5E-E3A50ED869D6}" destId="{28F9C118-C957-4177-8E5C-025FDC5CE31D}" srcOrd="1" destOrd="0" presId="urn:microsoft.com/office/officeart/2005/8/layout/hierarchy1"/>
    <dgm:cxn modelId="{1142FB0D-B221-42AF-B321-1A562AFB520E}" type="presParOf" srcId="{DCEE1D33-0418-4008-BA20-BD04440A9B04}" destId="{A591B21A-B414-4244-A15C-0FD28C7957CA}" srcOrd="1" destOrd="0" presId="urn:microsoft.com/office/officeart/2005/8/layout/hierarchy1"/>
    <dgm:cxn modelId="{57642B5B-8426-4FC7-BC8B-871E5529AB2E}" type="presParOf" srcId="{A591B21A-B414-4244-A15C-0FD28C7957CA}" destId="{973513ED-3F7C-44DB-9BAA-3B33E9772ABE}" srcOrd="0" destOrd="0" presId="urn:microsoft.com/office/officeart/2005/8/layout/hierarchy1"/>
    <dgm:cxn modelId="{0CB4F7E0-629E-437F-882F-E56AEF057422}" type="presParOf" srcId="{A591B21A-B414-4244-A15C-0FD28C7957CA}" destId="{7CA3D38F-9B9D-4141-AE76-7BA1F47325A6}" srcOrd="1" destOrd="0" presId="urn:microsoft.com/office/officeart/2005/8/layout/hierarchy1"/>
    <dgm:cxn modelId="{8A045D22-53CF-4FDC-9632-5F90DAC2F230}" type="presParOf" srcId="{7CA3D38F-9B9D-4141-AE76-7BA1F47325A6}" destId="{D3F21D10-6D79-4E72-A9E5-10EAA6CC7E4E}" srcOrd="0" destOrd="0" presId="urn:microsoft.com/office/officeart/2005/8/layout/hierarchy1"/>
    <dgm:cxn modelId="{895CBF93-C7C6-4EF7-A0B9-95F0BD55F1CA}" type="presParOf" srcId="{D3F21D10-6D79-4E72-A9E5-10EAA6CC7E4E}" destId="{931E782D-4033-44A5-B479-D14B6A5FB61F}" srcOrd="0" destOrd="0" presId="urn:microsoft.com/office/officeart/2005/8/layout/hierarchy1"/>
    <dgm:cxn modelId="{1766842C-5D77-4F03-B467-BFAB74329FE1}" type="presParOf" srcId="{D3F21D10-6D79-4E72-A9E5-10EAA6CC7E4E}" destId="{E05EAD72-C93A-4145-82F9-C24858ADEBF6}" srcOrd="1" destOrd="0" presId="urn:microsoft.com/office/officeart/2005/8/layout/hierarchy1"/>
    <dgm:cxn modelId="{CAB1DD98-AEFE-44EC-8395-11E506F5D035}" type="presParOf" srcId="{7CA3D38F-9B9D-4141-AE76-7BA1F47325A6}" destId="{AC7D953A-5328-4B89-ABDA-A82D3DA50BD1}" srcOrd="1" destOrd="0" presId="urn:microsoft.com/office/officeart/2005/8/layout/hierarchy1"/>
    <dgm:cxn modelId="{760D6084-66FA-4004-BCD0-78E06C6440B3}" type="presParOf" srcId="{AC7D953A-5328-4B89-ABDA-A82D3DA50BD1}" destId="{3900E835-D121-43B2-BC50-BB7277CAA3AD}" srcOrd="0" destOrd="0" presId="urn:microsoft.com/office/officeart/2005/8/layout/hierarchy1"/>
    <dgm:cxn modelId="{DC16BE8F-73ED-4A44-987A-353E5E86A6E7}" type="presParOf" srcId="{AC7D953A-5328-4B89-ABDA-A82D3DA50BD1}" destId="{FBB91B58-2305-4ACC-B5F5-84926D65B37B}" srcOrd="1" destOrd="0" presId="urn:microsoft.com/office/officeart/2005/8/layout/hierarchy1"/>
    <dgm:cxn modelId="{84785B65-7B4A-425F-B10E-890B1158E2AF}" type="presParOf" srcId="{FBB91B58-2305-4ACC-B5F5-84926D65B37B}" destId="{5E08E5CD-9D56-41ED-ACB2-D069084BAA1E}" srcOrd="0" destOrd="0" presId="urn:microsoft.com/office/officeart/2005/8/layout/hierarchy1"/>
    <dgm:cxn modelId="{529C10E8-8EED-489C-9312-AEBCC718F6E8}" type="presParOf" srcId="{5E08E5CD-9D56-41ED-ACB2-D069084BAA1E}" destId="{FC49A8C9-4BBD-492D-97CB-59AB7DAC4BD6}" srcOrd="0" destOrd="0" presId="urn:microsoft.com/office/officeart/2005/8/layout/hierarchy1"/>
    <dgm:cxn modelId="{1D378B0B-A6CF-4BC7-B38B-A78A196CBB96}" type="presParOf" srcId="{5E08E5CD-9D56-41ED-ACB2-D069084BAA1E}" destId="{109A95A3-10AE-42F4-9348-D3364C4C4FAE}" srcOrd="1" destOrd="0" presId="urn:microsoft.com/office/officeart/2005/8/layout/hierarchy1"/>
    <dgm:cxn modelId="{A55EDFAD-102F-4064-8FB0-AE03A672F1FE}" type="presParOf" srcId="{FBB91B58-2305-4ACC-B5F5-84926D65B37B}" destId="{6AD73CC8-06F8-4560-B6F0-1A732132B2B0}" srcOrd="1" destOrd="0" presId="urn:microsoft.com/office/officeart/2005/8/layout/hierarchy1"/>
    <dgm:cxn modelId="{A5386663-AB23-470E-8DF7-18B84B8C147F}" type="presParOf" srcId="{AC7D953A-5328-4B89-ABDA-A82D3DA50BD1}" destId="{80078D7A-207C-4FFE-B7B1-C9C2218CFCEE}" srcOrd="2" destOrd="0" presId="urn:microsoft.com/office/officeart/2005/8/layout/hierarchy1"/>
    <dgm:cxn modelId="{A257BC26-FA5E-4428-A0D3-F34E22127DE2}" type="presParOf" srcId="{AC7D953A-5328-4B89-ABDA-A82D3DA50BD1}" destId="{E6BB8FED-2BA7-42C3-AEBC-5F4DECF70D75}" srcOrd="3" destOrd="0" presId="urn:microsoft.com/office/officeart/2005/8/layout/hierarchy1"/>
    <dgm:cxn modelId="{F6604673-3F21-4AD1-B765-B1DB821A1D4D}" type="presParOf" srcId="{E6BB8FED-2BA7-42C3-AEBC-5F4DECF70D75}" destId="{1AF35F2D-8F30-4044-9710-CC58539A9F18}" srcOrd="0" destOrd="0" presId="urn:microsoft.com/office/officeart/2005/8/layout/hierarchy1"/>
    <dgm:cxn modelId="{122AEBEA-9D98-4300-89E0-5070B1036FA2}" type="presParOf" srcId="{1AF35F2D-8F30-4044-9710-CC58539A9F18}" destId="{C5D2007D-94D0-4F9B-A19B-F17EEAD0E072}" srcOrd="0" destOrd="0" presId="urn:microsoft.com/office/officeart/2005/8/layout/hierarchy1"/>
    <dgm:cxn modelId="{6238607F-90B0-496B-A34F-8230E5ABFE12}" type="presParOf" srcId="{1AF35F2D-8F30-4044-9710-CC58539A9F18}" destId="{85C4FF18-57CC-46A2-979E-D4846F496F90}" srcOrd="1" destOrd="0" presId="urn:microsoft.com/office/officeart/2005/8/layout/hierarchy1"/>
    <dgm:cxn modelId="{70EC2FA5-B40F-46C4-9611-8B355C94CBF3}" type="presParOf" srcId="{E6BB8FED-2BA7-42C3-AEBC-5F4DECF70D75}" destId="{B6CA28B0-F32B-4FBC-97EA-83209A63CF3C}" srcOrd="1" destOrd="0" presId="urn:microsoft.com/office/officeart/2005/8/layout/hierarchy1"/>
    <dgm:cxn modelId="{384FB81C-7BCD-4BFB-84EF-ACDBE0EC8A89}" type="presParOf" srcId="{AC7D953A-5328-4B89-ABDA-A82D3DA50BD1}" destId="{4601055F-5A50-4964-BC65-434FF9F41CB3}" srcOrd="4" destOrd="0" presId="urn:microsoft.com/office/officeart/2005/8/layout/hierarchy1"/>
    <dgm:cxn modelId="{8DD2667F-1BBB-41FE-B8C6-BB216902FC9E}" type="presParOf" srcId="{AC7D953A-5328-4B89-ABDA-A82D3DA50BD1}" destId="{84DEB918-C71D-42A4-8D64-E5DD29E0A11C}" srcOrd="5" destOrd="0" presId="urn:microsoft.com/office/officeart/2005/8/layout/hierarchy1"/>
    <dgm:cxn modelId="{A44DC998-31CC-4C2F-9D90-08A71AE50790}" type="presParOf" srcId="{84DEB918-C71D-42A4-8D64-E5DD29E0A11C}" destId="{651C7CF3-95E8-42F8-B252-E3FB617C63D2}" srcOrd="0" destOrd="0" presId="urn:microsoft.com/office/officeart/2005/8/layout/hierarchy1"/>
    <dgm:cxn modelId="{1B50C67C-8E7D-43B3-8F7D-F297AE9AF6DB}" type="presParOf" srcId="{651C7CF3-95E8-42F8-B252-E3FB617C63D2}" destId="{5A5D7D94-E82E-4EC3-8AF5-1217A4436434}" srcOrd="0" destOrd="0" presId="urn:microsoft.com/office/officeart/2005/8/layout/hierarchy1"/>
    <dgm:cxn modelId="{7FFC020E-FFE3-46BE-80C8-713CBE533035}" type="presParOf" srcId="{651C7CF3-95E8-42F8-B252-E3FB617C63D2}" destId="{28F8B59E-3068-49A5-8A8B-E15D722A54D4}" srcOrd="1" destOrd="0" presId="urn:microsoft.com/office/officeart/2005/8/layout/hierarchy1"/>
    <dgm:cxn modelId="{1597578F-5794-49FD-9F02-9AB5AC23F6AB}" type="presParOf" srcId="{84DEB918-C71D-42A4-8D64-E5DD29E0A11C}" destId="{180A5243-2170-4EFF-AA47-6BCA601A2AD1}" srcOrd="1" destOrd="0" presId="urn:microsoft.com/office/officeart/2005/8/layout/hierarchy1"/>
    <dgm:cxn modelId="{5CC188CD-A6C6-4AE0-A971-DE68F4771630}" type="presParOf" srcId="{180A5243-2170-4EFF-AA47-6BCA601A2AD1}" destId="{0C77501C-7967-4D48-B9BA-505B45A370C6}" srcOrd="0" destOrd="0" presId="urn:microsoft.com/office/officeart/2005/8/layout/hierarchy1"/>
    <dgm:cxn modelId="{2DD28A35-7EE0-4949-8285-F5C0376A168A}" type="presParOf" srcId="{180A5243-2170-4EFF-AA47-6BCA601A2AD1}" destId="{E48ADA40-2960-428F-9795-2473EE7719A9}" srcOrd="1" destOrd="0" presId="urn:microsoft.com/office/officeart/2005/8/layout/hierarchy1"/>
    <dgm:cxn modelId="{B99D0FE1-4D9F-4C9F-8523-5F4635DC2AD8}" type="presParOf" srcId="{E48ADA40-2960-428F-9795-2473EE7719A9}" destId="{DDE79C16-9D96-4C90-A617-E2E2E6069F4D}" srcOrd="0" destOrd="0" presId="urn:microsoft.com/office/officeart/2005/8/layout/hierarchy1"/>
    <dgm:cxn modelId="{CDDAB22A-CBB8-4306-9CFB-66A8EA6F88D4}" type="presParOf" srcId="{DDE79C16-9D96-4C90-A617-E2E2E6069F4D}" destId="{0F1B358B-D559-4B22-B055-246792857580}" srcOrd="0" destOrd="0" presId="urn:microsoft.com/office/officeart/2005/8/layout/hierarchy1"/>
    <dgm:cxn modelId="{427B4888-81A5-442C-9A63-E52F5DFD4E4F}" type="presParOf" srcId="{DDE79C16-9D96-4C90-A617-E2E2E6069F4D}" destId="{886308F0-2EEC-4229-A2FD-706AA7877AD9}" srcOrd="1" destOrd="0" presId="urn:microsoft.com/office/officeart/2005/8/layout/hierarchy1"/>
    <dgm:cxn modelId="{6703E031-FD2E-4468-8431-3196CF688DBD}" type="presParOf" srcId="{E48ADA40-2960-428F-9795-2473EE7719A9}" destId="{3D4D26D0-7D9A-40A6-81D6-CFA650EBD74A}" srcOrd="1" destOrd="0" presId="urn:microsoft.com/office/officeart/2005/8/layout/hierarchy1"/>
    <dgm:cxn modelId="{85A421E5-BAC0-47B8-B598-7FF87A866B60}" type="presParOf" srcId="{3D4D26D0-7D9A-40A6-81D6-CFA650EBD74A}" destId="{14BD64CF-8153-41F9-ABC0-012D8743973F}" srcOrd="0" destOrd="0" presId="urn:microsoft.com/office/officeart/2005/8/layout/hierarchy1"/>
    <dgm:cxn modelId="{C5078038-06B9-414C-B075-F69E7B8DE317}" type="presParOf" srcId="{3D4D26D0-7D9A-40A6-81D6-CFA650EBD74A}" destId="{8F491C68-4E87-4021-8DFB-7ED9FFF03FAA}" srcOrd="1" destOrd="0" presId="urn:microsoft.com/office/officeart/2005/8/layout/hierarchy1"/>
    <dgm:cxn modelId="{F7698D8D-0F64-4A3D-A128-154937BE4B8C}" type="presParOf" srcId="{8F491C68-4E87-4021-8DFB-7ED9FFF03FAA}" destId="{54C57EAF-0FD6-4221-AA04-D70D35131DCE}" srcOrd="0" destOrd="0" presId="urn:microsoft.com/office/officeart/2005/8/layout/hierarchy1"/>
    <dgm:cxn modelId="{5596F752-6754-46B0-83C7-730471342285}" type="presParOf" srcId="{54C57EAF-0FD6-4221-AA04-D70D35131DCE}" destId="{C1816361-30B4-4F0D-8C38-A13FA96F1EFA}" srcOrd="0" destOrd="0" presId="urn:microsoft.com/office/officeart/2005/8/layout/hierarchy1"/>
    <dgm:cxn modelId="{A80FFBA4-011F-42EF-B872-604A96ABA8F4}" type="presParOf" srcId="{54C57EAF-0FD6-4221-AA04-D70D35131DCE}" destId="{4DEB5177-669B-4CE0-98BF-7104C05D4573}" srcOrd="1" destOrd="0" presId="urn:microsoft.com/office/officeart/2005/8/layout/hierarchy1"/>
    <dgm:cxn modelId="{D62A5DC8-D0FC-47D4-8D2C-151B3FA5B891}" type="presParOf" srcId="{8F491C68-4E87-4021-8DFB-7ED9FFF03FAA}" destId="{25156ACE-6450-44C0-B3CD-2D0D4CC76C0C}" srcOrd="1" destOrd="0" presId="urn:microsoft.com/office/officeart/2005/8/layout/hierarchy1"/>
    <dgm:cxn modelId="{FBD90369-2875-4BEA-813C-BD66FB3DAA2C}" type="presParOf" srcId="{25156ACE-6450-44C0-B3CD-2D0D4CC76C0C}" destId="{F464C9E4-CDD7-4759-A54E-FC784318BA27}" srcOrd="0" destOrd="0" presId="urn:microsoft.com/office/officeart/2005/8/layout/hierarchy1"/>
    <dgm:cxn modelId="{C83E6873-9107-43D5-81FB-4A9E32E9BCBC}" type="presParOf" srcId="{25156ACE-6450-44C0-B3CD-2D0D4CC76C0C}" destId="{D81F9118-7413-41F1-BFB8-A06EDAD2F24D}" srcOrd="1" destOrd="0" presId="urn:microsoft.com/office/officeart/2005/8/layout/hierarchy1"/>
    <dgm:cxn modelId="{170060F7-AD44-4975-8C8B-B6F3071D4705}" type="presParOf" srcId="{D81F9118-7413-41F1-BFB8-A06EDAD2F24D}" destId="{DABEBF5D-E284-45A8-BC94-2DD168E2A803}" srcOrd="0" destOrd="0" presId="urn:microsoft.com/office/officeart/2005/8/layout/hierarchy1"/>
    <dgm:cxn modelId="{89F4E754-901C-40DB-A63E-73D9B08ACD8A}" type="presParOf" srcId="{DABEBF5D-E284-45A8-BC94-2DD168E2A803}" destId="{C1412C72-2A85-4458-915E-E555734C64B8}" srcOrd="0" destOrd="0" presId="urn:microsoft.com/office/officeart/2005/8/layout/hierarchy1"/>
    <dgm:cxn modelId="{FD8E71A1-A90F-433D-9390-C7F619486D42}" type="presParOf" srcId="{DABEBF5D-E284-45A8-BC94-2DD168E2A803}" destId="{9844A6AF-F142-4A3D-84E7-4DB2FB4B384A}" srcOrd="1" destOrd="0" presId="urn:microsoft.com/office/officeart/2005/8/layout/hierarchy1"/>
    <dgm:cxn modelId="{62925B0B-F043-46C5-AD73-5137B5477F39}" type="presParOf" srcId="{D81F9118-7413-41F1-BFB8-A06EDAD2F24D}" destId="{EC0AAC23-ED53-4C66-8622-8C1B615E59DD}" srcOrd="1" destOrd="0" presId="urn:microsoft.com/office/officeart/2005/8/layout/hierarchy1"/>
    <dgm:cxn modelId="{8CA74CD2-3048-46C0-B0E1-2CB82FA8E58D}" type="presParOf" srcId="{EC0AAC23-ED53-4C66-8622-8C1B615E59DD}" destId="{5C0FB6EF-92C8-40D0-94A2-BF58AAD54380}" srcOrd="0" destOrd="0" presId="urn:microsoft.com/office/officeart/2005/8/layout/hierarchy1"/>
    <dgm:cxn modelId="{5A4F8339-270F-4965-916D-432FAFD3DE1E}" type="presParOf" srcId="{EC0AAC23-ED53-4C66-8622-8C1B615E59DD}" destId="{BDC61A14-0DE7-4FF2-BD5C-91878BEB6324}" srcOrd="1" destOrd="0" presId="urn:microsoft.com/office/officeart/2005/8/layout/hierarchy1"/>
    <dgm:cxn modelId="{C5EADF6F-E22F-4D34-9D77-0794256C0AD8}" type="presParOf" srcId="{BDC61A14-0DE7-4FF2-BD5C-91878BEB6324}" destId="{243FB2A3-BBA8-443C-AECC-98DAAD2B5272}" srcOrd="0" destOrd="0" presId="urn:microsoft.com/office/officeart/2005/8/layout/hierarchy1"/>
    <dgm:cxn modelId="{27AA543B-B204-4FF1-91A0-851CF31C2995}" type="presParOf" srcId="{243FB2A3-BBA8-443C-AECC-98DAAD2B5272}" destId="{2EC6B0A1-9298-4211-8EEA-86A4BF664251}" srcOrd="0" destOrd="0" presId="urn:microsoft.com/office/officeart/2005/8/layout/hierarchy1"/>
    <dgm:cxn modelId="{A75A2FBC-A304-4CA5-BB9D-52DCB96A4F0E}" type="presParOf" srcId="{243FB2A3-BBA8-443C-AECC-98DAAD2B5272}" destId="{D2F63972-DBAB-46FA-81FE-68898A47A13C}" srcOrd="1" destOrd="0" presId="urn:microsoft.com/office/officeart/2005/8/layout/hierarchy1"/>
    <dgm:cxn modelId="{A1ED308A-E449-424D-926B-3CB520ADA025}" type="presParOf" srcId="{BDC61A14-0DE7-4FF2-BD5C-91878BEB6324}" destId="{5C67DB46-ABE2-47FD-900D-77ABD1A7642C}" srcOrd="1" destOrd="0" presId="urn:microsoft.com/office/officeart/2005/8/layout/hierarchy1"/>
    <dgm:cxn modelId="{94F0EA40-C5D0-4356-A1EB-F7B8E86989BE}" type="presParOf" srcId="{5C67DB46-ABE2-47FD-900D-77ABD1A7642C}" destId="{B121F86F-44C0-4567-B866-935FA42D224F}" srcOrd="0" destOrd="0" presId="urn:microsoft.com/office/officeart/2005/8/layout/hierarchy1"/>
    <dgm:cxn modelId="{3EEF5455-526A-4B4E-8FC5-FD4BBC8E0F75}" type="presParOf" srcId="{5C67DB46-ABE2-47FD-900D-77ABD1A7642C}" destId="{5774752B-CD3A-4A26-B723-99F3C75A1728}" srcOrd="1" destOrd="0" presId="urn:microsoft.com/office/officeart/2005/8/layout/hierarchy1"/>
    <dgm:cxn modelId="{EF56FF77-2935-49AB-AF7F-AF7F9E052B1C}" type="presParOf" srcId="{5774752B-CD3A-4A26-B723-99F3C75A1728}" destId="{C7BAA758-082B-497C-A778-517E4A8419FB}" srcOrd="0" destOrd="0" presId="urn:microsoft.com/office/officeart/2005/8/layout/hierarchy1"/>
    <dgm:cxn modelId="{B3610434-BAF1-41B1-999F-564C51FC5D19}" type="presParOf" srcId="{C7BAA758-082B-497C-A778-517E4A8419FB}" destId="{37DC3F81-38D2-4D6B-BEC2-E397A43AFD7F}" srcOrd="0" destOrd="0" presId="urn:microsoft.com/office/officeart/2005/8/layout/hierarchy1"/>
    <dgm:cxn modelId="{C9DFF742-CE88-4F3F-8F85-5373356FC165}" type="presParOf" srcId="{C7BAA758-082B-497C-A778-517E4A8419FB}" destId="{68FBFFC9-89FF-4BD9-B8B1-A30E49FCF8AA}" srcOrd="1" destOrd="0" presId="urn:microsoft.com/office/officeart/2005/8/layout/hierarchy1"/>
    <dgm:cxn modelId="{82367BD7-9554-4ECE-A4CE-2C2B4E495AEA}" type="presParOf" srcId="{5774752B-CD3A-4A26-B723-99F3C75A1728}" destId="{4FF82C37-6058-449B-A0D2-540733D23BF8}" srcOrd="1" destOrd="0" presId="urn:microsoft.com/office/officeart/2005/8/layout/hierarchy1"/>
    <dgm:cxn modelId="{9FEA988F-9C52-4040-A1E1-5B618FC90939}" type="presParOf" srcId="{4FF82C37-6058-449B-A0D2-540733D23BF8}" destId="{E3BE1F68-613B-407F-8AD3-382987E2A7ED}" srcOrd="0" destOrd="0" presId="urn:microsoft.com/office/officeart/2005/8/layout/hierarchy1"/>
    <dgm:cxn modelId="{9E85040F-C215-45D7-B978-FE11730E9974}" type="presParOf" srcId="{4FF82C37-6058-449B-A0D2-540733D23BF8}" destId="{2B7B84A4-8FDE-4C46-935E-7833A23D7144}" srcOrd="1" destOrd="0" presId="urn:microsoft.com/office/officeart/2005/8/layout/hierarchy1"/>
    <dgm:cxn modelId="{141EDC0F-B37E-47D3-B409-1225F5B3E9F4}" type="presParOf" srcId="{2B7B84A4-8FDE-4C46-935E-7833A23D7144}" destId="{341FAFA6-19BF-47BC-9EC4-FA4DFD49DE51}" srcOrd="0" destOrd="0" presId="urn:microsoft.com/office/officeart/2005/8/layout/hierarchy1"/>
    <dgm:cxn modelId="{A2E43DBC-59F7-4577-9B2C-44F487AA4071}" type="presParOf" srcId="{341FAFA6-19BF-47BC-9EC4-FA4DFD49DE51}" destId="{24633527-CB28-4A46-9DE1-05CA5FC98652}" srcOrd="0" destOrd="0" presId="urn:microsoft.com/office/officeart/2005/8/layout/hierarchy1"/>
    <dgm:cxn modelId="{7AC693AD-2529-4FEE-A4E5-825847919638}" type="presParOf" srcId="{341FAFA6-19BF-47BC-9EC4-FA4DFD49DE51}" destId="{4227D2E3-09C2-4278-88EF-A19F4808552E}" srcOrd="1" destOrd="0" presId="urn:microsoft.com/office/officeart/2005/8/layout/hierarchy1"/>
    <dgm:cxn modelId="{74FB44D9-049A-49D4-A46C-E8A98F13D7D7}" type="presParOf" srcId="{2B7B84A4-8FDE-4C46-935E-7833A23D7144}" destId="{19C56241-283B-486D-8E51-736FFB7B5D41}" srcOrd="1" destOrd="0" presId="urn:microsoft.com/office/officeart/2005/8/layout/hierarchy1"/>
    <dgm:cxn modelId="{6AC6FBE9-E051-4B1F-A00C-FD70FD87BC61}" type="presParOf" srcId="{3D4D26D0-7D9A-40A6-81D6-CFA650EBD74A}" destId="{B762BE40-7067-4D0A-AA56-C555023CC16F}" srcOrd="2" destOrd="0" presId="urn:microsoft.com/office/officeart/2005/8/layout/hierarchy1"/>
    <dgm:cxn modelId="{9C2A9100-25DF-42FC-BE2C-EAFB1ABF3A29}" type="presParOf" srcId="{3D4D26D0-7D9A-40A6-81D6-CFA650EBD74A}" destId="{BAC02F1E-EF01-4929-8D89-D66521FD4899}" srcOrd="3" destOrd="0" presId="urn:microsoft.com/office/officeart/2005/8/layout/hierarchy1"/>
    <dgm:cxn modelId="{0CC892CA-367B-40AD-A29E-D8FD6241505C}" type="presParOf" srcId="{BAC02F1E-EF01-4929-8D89-D66521FD4899}" destId="{609165FE-2D3F-4F0E-9CB0-79B9F7ACE5B4}" srcOrd="0" destOrd="0" presId="urn:microsoft.com/office/officeart/2005/8/layout/hierarchy1"/>
    <dgm:cxn modelId="{19191120-8DD6-47DF-A1D9-A4D379F3C4C0}" type="presParOf" srcId="{609165FE-2D3F-4F0E-9CB0-79B9F7ACE5B4}" destId="{263B76AC-C8E2-489B-A2E3-D032B627A672}" srcOrd="0" destOrd="0" presId="urn:microsoft.com/office/officeart/2005/8/layout/hierarchy1"/>
    <dgm:cxn modelId="{F1B6E956-9A15-4B7A-BA66-CB28972A0923}" type="presParOf" srcId="{609165FE-2D3F-4F0E-9CB0-79B9F7ACE5B4}" destId="{A54F8F90-D51F-435A-889C-DCC995C41205}" srcOrd="1" destOrd="0" presId="urn:microsoft.com/office/officeart/2005/8/layout/hierarchy1"/>
    <dgm:cxn modelId="{CEEA0F32-80F4-42A3-BD9A-CEAA315BDFE8}" type="presParOf" srcId="{BAC02F1E-EF01-4929-8D89-D66521FD4899}" destId="{CEF52BDB-0F38-4428-83C9-6B25989BBBA5}" srcOrd="1" destOrd="0" presId="urn:microsoft.com/office/officeart/2005/8/layout/hierarchy1"/>
    <dgm:cxn modelId="{A13D9260-E496-4589-8FE8-5C77363EDDFC}" type="presParOf" srcId="{3D4D26D0-7D9A-40A6-81D6-CFA650EBD74A}" destId="{A6537FAC-00D9-4BD6-AB60-767D03B4E86A}" srcOrd="4" destOrd="0" presId="urn:microsoft.com/office/officeart/2005/8/layout/hierarchy1"/>
    <dgm:cxn modelId="{7E57E038-E5AB-4F85-AE97-AA8FF48D49B5}" type="presParOf" srcId="{3D4D26D0-7D9A-40A6-81D6-CFA650EBD74A}" destId="{1DDC5654-E0B5-4272-8D59-4A646C44A72B}" srcOrd="5" destOrd="0" presId="urn:microsoft.com/office/officeart/2005/8/layout/hierarchy1"/>
    <dgm:cxn modelId="{E70BBC0C-61C2-4A0B-8401-FA70A1EC44B7}" type="presParOf" srcId="{1DDC5654-E0B5-4272-8D59-4A646C44A72B}" destId="{00889A27-43ED-40E6-8B9E-B93B8932F2BC}" srcOrd="0" destOrd="0" presId="urn:microsoft.com/office/officeart/2005/8/layout/hierarchy1"/>
    <dgm:cxn modelId="{FCB5E2DA-205B-4025-8EF9-9303AE4747DE}" type="presParOf" srcId="{00889A27-43ED-40E6-8B9E-B93B8932F2BC}" destId="{699E38C6-50A3-4EF2-AB4D-1D9529E6403F}" srcOrd="0" destOrd="0" presId="urn:microsoft.com/office/officeart/2005/8/layout/hierarchy1"/>
    <dgm:cxn modelId="{5DBF270C-5670-43A1-B12B-5E240DC60394}" type="presParOf" srcId="{00889A27-43ED-40E6-8B9E-B93B8932F2BC}" destId="{F2FEFE03-C7FC-4620-9CAD-3F350FD97DC5}" srcOrd="1" destOrd="0" presId="urn:microsoft.com/office/officeart/2005/8/layout/hierarchy1"/>
    <dgm:cxn modelId="{08E7AE56-7CC4-4441-8205-412F6E703220}" type="presParOf" srcId="{1DDC5654-E0B5-4272-8D59-4A646C44A72B}" destId="{74E48DD7-918F-4B60-84B4-5843B42C6AC4}" srcOrd="1" destOrd="0" presId="urn:microsoft.com/office/officeart/2005/8/layout/hierarchy1"/>
    <dgm:cxn modelId="{C8391786-A8F8-4D7F-A73B-73A0C9A4BB85}" type="presParOf" srcId="{A591B21A-B414-4244-A15C-0FD28C7957CA}" destId="{5381502E-DC58-489E-8543-5F2736ED1B08}" srcOrd="2" destOrd="0" presId="urn:microsoft.com/office/officeart/2005/8/layout/hierarchy1"/>
    <dgm:cxn modelId="{769C6943-4987-451A-A302-14C7E79C379D}" type="presParOf" srcId="{A591B21A-B414-4244-A15C-0FD28C7957CA}" destId="{F228CB80-FED5-491F-8984-0F199BA3C359}" srcOrd="3" destOrd="0" presId="urn:microsoft.com/office/officeart/2005/8/layout/hierarchy1"/>
    <dgm:cxn modelId="{8086A684-3110-4A6F-96BE-280FCDFB4551}" type="presParOf" srcId="{F228CB80-FED5-491F-8984-0F199BA3C359}" destId="{57DF5333-06EC-4A0A-8395-4C2B77D0999E}" srcOrd="0" destOrd="0" presId="urn:microsoft.com/office/officeart/2005/8/layout/hierarchy1"/>
    <dgm:cxn modelId="{10A6F7F0-2F9C-4E82-BA2A-8F7C69A5E1E6}" type="presParOf" srcId="{57DF5333-06EC-4A0A-8395-4C2B77D0999E}" destId="{2FE9F5BE-CF6B-404E-9D8D-26DA95A9B1BA}" srcOrd="0" destOrd="0" presId="urn:microsoft.com/office/officeart/2005/8/layout/hierarchy1"/>
    <dgm:cxn modelId="{B19FE51B-54BB-4825-809D-3755399AD2D3}" type="presParOf" srcId="{57DF5333-06EC-4A0A-8395-4C2B77D0999E}" destId="{1A54F634-DBF3-4AC9-B9C7-BDB558749E41}" srcOrd="1" destOrd="0" presId="urn:microsoft.com/office/officeart/2005/8/layout/hierarchy1"/>
    <dgm:cxn modelId="{60A7D2FB-40C3-4EC6-B709-0981E1BEA6D8}" type="presParOf" srcId="{F228CB80-FED5-491F-8984-0F199BA3C359}" destId="{0E30424F-A611-4D06-B6E4-45B841C96D15}" srcOrd="1" destOrd="0" presId="urn:microsoft.com/office/officeart/2005/8/layout/hierarchy1"/>
    <dgm:cxn modelId="{E00D8856-C655-4522-9254-50347AB8240C}" type="presParOf" srcId="{A591B21A-B414-4244-A15C-0FD28C7957CA}" destId="{EBF87720-A431-4FB7-B3BC-EB72D4A1E37C}" srcOrd="4" destOrd="0" presId="urn:microsoft.com/office/officeart/2005/8/layout/hierarchy1"/>
    <dgm:cxn modelId="{40FC12DC-AE3A-4239-A9B8-34E2B780A18A}" type="presParOf" srcId="{A591B21A-B414-4244-A15C-0FD28C7957CA}" destId="{65E5CD04-6E83-4892-BFB3-AA8E71F2BC66}" srcOrd="5" destOrd="0" presId="urn:microsoft.com/office/officeart/2005/8/layout/hierarchy1"/>
    <dgm:cxn modelId="{5B851E21-E009-4321-AC46-D251CC66D248}" type="presParOf" srcId="{65E5CD04-6E83-4892-BFB3-AA8E71F2BC66}" destId="{51766843-19C1-484D-BC78-88613ACAB86A}" srcOrd="0" destOrd="0" presId="urn:microsoft.com/office/officeart/2005/8/layout/hierarchy1"/>
    <dgm:cxn modelId="{D21F2C04-808D-4194-8585-EF735409F32C}" type="presParOf" srcId="{51766843-19C1-484D-BC78-88613ACAB86A}" destId="{FB2131D1-F8CE-4AD2-B0B8-E19466521D54}" srcOrd="0" destOrd="0" presId="urn:microsoft.com/office/officeart/2005/8/layout/hierarchy1"/>
    <dgm:cxn modelId="{B120DDF5-EC8B-4510-AE06-ECDE92EB6F22}" type="presParOf" srcId="{51766843-19C1-484D-BC78-88613ACAB86A}" destId="{CEBC5872-B67A-411C-8C34-4ED8757A57BE}" srcOrd="1" destOrd="0" presId="urn:microsoft.com/office/officeart/2005/8/layout/hierarchy1"/>
    <dgm:cxn modelId="{6ABC90DF-AA0F-4A03-AD5D-762FFD2D6172}" type="presParOf" srcId="{65E5CD04-6E83-4892-BFB3-AA8E71F2BC66}" destId="{104FC702-4DD0-4030-A967-F616C000A122}" srcOrd="1" destOrd="0" presId="urn:microsoft.com/office/officeart/2005/8/layout/hierarchy1"/>
    <dgm:cxn modelId="{68AE6319-CBAD-47BB-9275-77C7F9194FCF}" type="presParOf" srcId="{C0815590-BCC9-458F-89FD-B83FFC2092F9}" destId="{5C21D176-76D0-468C-A0DC-53DB1282EAF8}" srcOrd="2" destOrd="0" presId="urn:microsoft.com/office/officeart/2005/8/layout/hierarchy1"/>
    <dgm:cxn modelId="{9877AACE-42D6-4CCD-9EC5-2098A09037A8}" type="presParOf" srcId="{C0815590-BCC9-458F-89FD-B83FFC2092F9}" destId="{7674A520-E356-4A5D-A0DF-AE26A058EA58}" srcOrd="3" destOrd="0" presId="urn:microsoft.com/office/officeart/2005/8/layout/hierarchy1"/>
    <dgm:cxn modelId="{17DD24DB-87CF-4B35-A7DE-9F5F02D89BBE}" type="presParOf" srcId="{7674A520-E356-4A5D-A0DF-AE26A058EA58}" destId="{64278770-882F-48BF-9C56-AC00D61C337B}" srcOrd="0" destOrd="0" presId="urn:microsoft.com/office/officeart/2005/8/layout/hierarchy1"/>
    <dgm:cxn modelId="{D6C25501-7CD1-4416-AF59-EBA52CF05B3C}" type="presParOf" srcId="{64278770-882F-48BF-9C56-AC00D61C337B}" destId="{AAB80370-BFE9-43B6-A12F-5DCFEDDEFEFE}" srcOrd="0" destOrd="0" presId="urn:microsoft.com/office/officeart/2005/8/layout/hierarchy1"/>
    <dgm:cxn modelId="{68A2B01F-5358-4305-AE8F-49D84A373CA3}" type="presParOf" srcId="{64278770-882F-48BF-9C56-AC00D61C337B}" destId="{C3FB354A-24FD-4EDF-9447-7539E4872B70}" srcOrd="1" destOrd="0" presId="urn:microsoft.com/office/officeart/2005/8/layout/hierarchy1"/>
    <dgm:cxn modelId="{18411BF4-BCA8-4D49-AF2B-A43BFC517EE5}" type="presParOf" srcId="{7674A520-E356-4A5D-A0DF-AE26A058EA58}" destId="{154B427F-2111-4F6E-829F-7689D84726CA}" srcOrd="1" destOrd="0" presId="urn:microsoft.com/office/officeart/2005/8/layout/hierarchy1"/>
    <dgm:cxn modelId="{B9CC20AF-CB5A-474B-B7E8-F68F9ED2AE11}" type="presParOf" srcId="{C0815590-BCC9-458F-89FD-B83FFC2092F9}" destId="{30A7507F-50D4-4CD5-B5C3-BD81065AFF6D}" srcOrd="4" destOrd="0" presId="urn:microsoft.com/office/officeart/2005/8/layout/hierarchy1"/>
    <dgm:cxn modelId="{4A5BFC9B-625E-409D-81FF-F0240AB294A0}" type="presParOf" srcId="{C0815590-BCC9-458F-89FD-B83FFC2092F9}" destId="{37C3C7F8-FDE4-47EF-BEAA-208CBC49E061}" srcOrd="5" destOrd="0" presId="urn:microsoft.com/office/officeart/2005/8/layout/hierarchy1"/>
    <dgm:cxn modelId="{F71E8EBC-6957-4919-8EE2-4F051EA87E98}" type="presParOf" srcId="{37C3C7F8-FDE4-47EF-BEAA-208CBC49E061}" destId="{93FDC544-BB68-44CD-86CA-452F77A896A4}" srcOrd="0" destOrd="0" presId="urn:microsoft.com/office/officeart/2005/8/layout/hierarchy1"/>
    <dgm:cxn modelId="{17AA1CA5-7AA4-49F0-AD35-D2D43CE9E224}" type="presParOf" srcId="{93FDC544-BB68-44CD-86CA-452F77A896A4}" destId="{55FDE20A-90DC-40E4-87D2-C378D1D1BE15}" srcOrd="0" destOrd="0" presId="urn:microsoft.com/office/officeart/2005/8/layout/hierarchy1"/>
    <dgm:cxn modelId="{BEB2463D-ACF2-4B8E-9863-87B46B2B6C76}" type="presParOf" srcId="{93FDC544-BB68-44CD-86CA-452F77A896A4}" destId="{9A440986-3CA5-4A40-9995-6402DF831ABE}" srcOrd="1" destOrd="0" presId="urn:microsoft.com/office/officeart/2005/8/layout/hierarchy1"/>
    <dgm:cxn modelId="{A6CE292C-92A7-4C98-95ED-DDF1AFFAFA88}" type="presParOf" srcId="{37C3C7F8-FDE4-47EF-BEAA-208CBC49E061}" destId="{E40005D0-B5E8-4C9D-9810-286B0A34C66A}" srcOrd="1" destOrd="0" presId="urn:microsoft.com/office/officeart/2005/8/layout/hierarchy1"/>
    <dgm:cxn modelId="{A0518CA8-8381-4D61-BC84-FC8EC9BAF11B}" type="presParOf" srcId="{C0815590-BCC9-458F-89FD-B83FFC2092F9}" destId="{0D7FEA17-BA63-4124-83B0-58CE469589D4}" srcOrd="6" destOrd="0" presId="urn:microsoft.com/office/officeart/2005/8/layout/hierarchy1"/>
    <dgm:cxn modelId="{5BA35322-7B71-4AB6-9B0C-A960D707E36A}" type="presParOf" srcId="{C0815590-BCC9-458F-89FD-B83FFC2092F9}" destId="{6ACE4AC4-D0D4-4D2D-B7BC-C5ADB68E4949}" srcOrd="7" destOrd="0" presId="urn:microsoft.com/office/officeart/2005/8/layout/hierarchy1"/>
    <dgm:cxn modelId="{94957CC3-2A84-49CE-BE78-FBAFA78D5209}" type="presParOf" srcId="{6ACE4AC4-D0D4-4D2D-B7BC-C5ADB68E4949}" destId="{D2B12DE6-5315-4F61-8368-9C45368992C2}" srcOrd="0" destOrd="0" presId="urn:microsoft.com/office/officeart/2005/8/layout/hierarchy1"/>
    <dgm:cxn modelId="{D9DD4346-FA64-4AB1-ABF4-3F33616B3EAC}" type="presParOf" srcId="{D2B12DE6-5315-4F61-8368-9C45368992C2}" destId="{088FA810-64D9-465A-9B9D-62CE055B820F}" srcOrd="0" destOrd="0" presId="urn:microsoft.com/office/officeart/2005/8/layout/hierarchy1"/>
    <dgm:cxn modelId="{513138C1-31BF-4A4E-946F-7F3682B55741}" type="presParOf" srcId="{D2B12DE6-5315-4F61-8368-9C45368992C2}" destId="{FB19F765-5764-47AC-92A6-FE8AF311BEE5}" srcOrd="1" destOrd="0" presId="urn:microsoft.com/office/officeart/2005/8/layout/hierarchy1"/>
    <dgm:cxn modelId="{9D40B239-CA02-4B9D-A052-306DD523E5BA}" type="presParOf" srcId="{6ACE4AC4-D0D4-4D2D-B7BC-C5ADB68E4949}" destId="{0B0F3EBE-A213-4E7F-84CB-DEB521F4D76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1BD853-E389-4DEE-96F4-D566948B06A5}" type="doc">
      <dgm:prSet loTypeId="urn:microsoft.com/office/officeart/2005/8/layout/hierarchy2" loCatId="hierarchy" qsTypeId="urn:microsoft.com/office/officeart/2005/8/quickstyle/3d2" qsCatId="3D" csTypeId="urn:microsoft.com/office/officeart/2005/8/colors/colorful3" csCatId="colorful" phldr="1"/>
      <dgm:spPr/>
      <dgm:t>
        <a:bodyPr/>
        <a:lstStyle/>
        <a:p>
          <a:endParaRPr lang="tr-TR"/>
        </a:p>
      </dgm:t>
    </dgm:pt>
    <dgm:pt modelId="{E73F95A9-9080-43D0-9573-6C129484FBE9}">
      <dgm:prSet phldrT="[Metin]" custT="1">
        <dgm:style>
          <a:lnRef idx="1">
            <a:schemeClr val="dk1"/>
          </a:lnRef>
          <a:fillRef idx="2">
            <a:schemeClr val="dk1"/>
          </a:fillRef>
          <a:effectRef idx="1">
            <a:schemeClr val="dk1"/>
          </a:effectRef>
          <a:fontRef idx="minor">
            <a:schemeClr val="dk1"/>
          </a:fontRef>
        </dgm:style>
      </dgm:prSet>
      <dgm:spPr/>
      <dgm:t>
        <a:bodyPr/>
        <a:lstStyle/>
        <a:p>
          <a:r>
            <a:rPr lang="tr-TR" sz="1000" b="1" dirty="0"/>
            <a:t>Prof. Dr. </a:t>
          </a:r>
          <a:r>
            <a:rPr lang="tr-TR" sz="1000" b="1" dirty="0" smtClean="0"/>
            <a:t>…………… Bölüm Başkanı</a:t>
          </a:r>
          <a:endParaRPr lang="tr-TR" sz="1000" b="1" dirty="0"/>
        </a:p>
      </dgm:t>
    </dgm:pt>
    <dgm:pt modelId="{468D25E2-156B-4125-A521-4D54A1998B57}" type="parTrans" cxnId="{2AC4D2DE-DD2C-4890-AA8C-6BB46E5EB2F8}">
      <dgm:prSet/>
      <dgm:spPr/>
      <dgm:t>
        <a:bodyPr/>
        <a:lstStyle/>
        <a:p>
          <a:endParaRPr lang="tr-TR"/>
        </a:p>
      </dgm:t>
    </dgm:pt>
    <dgm:pt modelId="{638C0EDB-B6C4-4273-985E-70F6280F1F63}" type="sibTrans" cxnId="{2AC4D2DE-DD2C-4890-AA8C-6BB46E5EB2F8}">
      <dgm:prSet/>
      <dgm:spPr/>
      <dgm:t>
        <a:bodyPr/>
        <a:lstStyle/>
        <a:p>
          <a:endParaRPr lang="tr-TR"/>
        </a:p>
      </dgm:t>
    </dgm:pt>
    <dgm:pt modelId="{ED3B2074-8CCA-4AAF-8D07-5B01A1EF6069}">
      <dgm:prSet phldrT="[Metin]" custT="1">
        <dgm:style>
          <a:lnRef idx="1">
            <a:schemeClr val="accent5"/>
          </a:lnRef>
          <a:fillRef idx="2">
            <a:schemeClr val="accent5"/>
          </a:fillRef>
          <a:effectRef idx="1">
            <a:schemeClr val="accent5"/>
          </a:effectRef>
          <a:fontRef idx="minor">
            <a:schemeClr val="dk1"/>
          </a:fontRef>
        </dgm:style>
      </dgm:prSet>
      <dgm:spPr/>
      <dgm:t>
        <a:bodyPr/>
        <a:lstStyle/>
        <a:p>
          <a:r>
            <a:rPr lang="tr-TR" sz="900" b="1" dirty="0"/>
            <a:t>İdari birim</a:t>
          </a:r>
        </a:p>
      </dgm:t>
    </dgm:pt>
    <dgm:pt modelId="{DA726FA6-EC40-4013-9AF8-9B210007565A}" type="parTrans" cxnId="{FEED02CC-997B-4C26-B88C-980D45418DCD}">
      <dgm:prSet/>
      <dgm:spPr/>
      <dgm:t>
        <a:bodyPr/>
        <a:lstStyle/>
        <a:p>
          <a:endParaRPr lang="tr-TR"/>
        </a:p>
      </dgm:t>
    </dgm:pt>
    <dgm:pt modelId="{3FAC947C-E5D1-4062-8F82-C86F03407EE0}" type="sibTrans" cxnId="{FEED02CC-997B-4C26-B88C-980D45418DCD}">
      <dgm:prSet/>
      <dgm:spPr/>
      <dgm:t>
        <a:bodyPr/>
        <a:lstStyle/>
        <a:p>
          <a:endParaRPr lang="tr-TR"/>
        </a:p>
      </dgm:t>
    </dgm:pt>
    <dgm:pt modelId="{1C48444C-E473-44A1-98EA-0C525C0D1FCF}">
      <dgm:prSet phldrT="[Metin]" custT="1">
        <dgm:style>
          <a:lnRef idx="1">
            <a:schemeClr val="accent4"/>
          </a:lnRef>
          <a:fillRef idx="2">
            <a:schemeClr val="accent4"/>
          </a:fillRef>
          <a:effectRef idx="1">
            <a:schemeClr val="accent4"/>
          </a:effectRef>
          <a:fontRef idx="minor">
            <a:schemeClr val="dk1"/>
          </a:fontRef>
        </dgm:style>
      </dgm:prSet>
      <dgm:spPr/>
      <dgm:t>
        <a:bodyPr/>
        <a:lstStyle/>
        <a:p>
          <a:r>
            <a:rPr lang="tr-TR" sz="900" b="1" dirty="0"/>
            <a:t>Doç. Dr. </a:t>
          </a:r>
          <a:r>
            <a:rPr lang="tr-TR" sz="900" b="1" dirty="0" smtClean="0"/>
            <a:t>…………</a:t>
          </a:r>
          <a:endParaRPr lang="tr-TR" sz="900" b="1" dirty="0"/>
        </a:p>
      </dgm:t>
    </dgm:pt>
    <dgm:pt modelId="{7C365207-5F85-4DC9-AC7D-97E9C642BC1B}" type="parTrans" cxnId="{974B669E-1891-446E-B560-37BA7E5C7F15}">
      <dgm:prSet/>
      <dgm:spPr/>
      <dgm:t>
        <a:bodyPr/>
        <a:lstStyle/>
        <a:p>
          <a:endParaRPr lang="tr-TR"/>
        </a:p>
      </dgm:t>
    </dgm:pt>
    <dgm:pt modelId="{24B83CD6-955C-4AD5-A3A5-CA2299804A5A}" type="sibTrans" cxnId="{974B669E-1891-446E-B560-37BA7E5C7F15}">
      <dgm:prSet/>
      <dgm:spPr/>
      <dgm:t>
        <a:bodyPr/>
        <a:lstStyle/>
        <a:p>
          <a:endParaRPr lang="tr-TR"/>
        </a:p>
      </dgm:t>
    </dgm:pt>
    <dgm:pt modelId="{EDDF4434-8803-4C4F-B286-3324116946BE}">
      <dgm:prSet phldrT="[Metin]" custT="1">
        <dgm:style>
          <a:lnRef idx="1">
            <a:schemeClr val="accent4"/>
          </a:lnRef>
          <a:fillRef idx="2">
            <a:schemeClr val="accent4"/>
          </a:fillRef>
          <a:effectRef idx="1">
            <a:schemeClr val="accent4"/>
          </a:effectRef>
          <a:fontRef idx="minor">
            <a:schemeClr val="dk1"/>
          </a:fontRef>
        </dgm:style>
      </dgm:prSet>
      <dgm:spPr/>
      <dgm:t>
        <a:bodyPr/>
        <a:lstStyle/>
        <a:p>
          <a:r>
            <a:rPr lang="tr-TR" sz="900" b="1" dirty="0"/>
            <a:t>Doç. Dr. </a:t>
          </a:r>
          <a:r>
            <a:rPr lang="tr-TR" sz="900" b="1" dirty="0" smtClean="0"/>
            <a:t>…………..</a:t>
          </a:r>
          <a:endParaRPr lang="tr-TR" sz="900" b="1" dirty="0"/>
        </a:p>
      </dgm:t>
    </dgm:pt>
    <dgm:pt modelId="{B8802002-3E2D-4907-8799-DC3F6D2C7D55}" type="parTrans" cxnId="{97BEF230-A5FC-43E7-97E4-0114F8C9D899}">
      <dgm:prSet/>
      <dgm:spPr/>
      <dgm:t>
        <a:bodyPr/>
        <a:lstStyle/>
        <a:p>
          <a:endParaRPr lang="tr-TR"/>
        </a:p>
      </dgm:t>
    </dgm:pt>
    <dgm:pt modelId="{9B69B453-C15E-4A90-8596-38A9797E954C}" type="sibTrans" cxnId="{97BEF230-A5FC-43E7-97E4-0114F8C9D899}">
      <dgm:prSet/>
      <dgm:spPr/>
      <dgm:t>
        <a:bodyPr/>
        <a:lstStyle/>
        <a:p>
          <a:endParaRPr lang="tr-TR"/>
        </a:p>
      </dgm:t>
    </dgm:pt>
    <dgm:pt modelId="{6BA6C00F-EA50-41B4-B5C0-6241F493F034}">
      <dgm:prSet phldrT="[Metin]" custT="1">
        <dgm:style>
          <a:lnRef idx="1">
            <a:schemeClr val="accent5"/>
          </a:lnRef>
          <a:fillRef idx="2">
            <a:schemeClr val="accent5"/>
          </a:fillRef>
          <a:effectRef idx="1">
            <a:schemeClr val="accent5"/>
          </a:effectRef>
          <a:fontRef idx="minor">
            <a:schemeClr val="dk1"/>
          </a:fontRef>
        </dgm:style>
      </dgm:prSet>
      <dgm:spPr/>
      <dgm:t>
        <a:bodyPr/>
        <a:lstStyle/>
        <a:p>
          <a:r>
            <a:rPr lang="tr-TR" sz="900" b="1" dirty="0"/>
            <a:t>Akademik birim</a:t>
          </a:r>
        </a:p>
      </dgm:t>
    </dgm:pt>
    <dgm:pt modelId="{2CC29739-D005-4C06-A415-FCBD0F59BCAC}" type="parTrans" cxnId="{D5E10BEF-E07F-4154-977D-81CCD467041D}">
      <dgm:prSet/>
      <dgm:spPr/>
      <dgm:t>
        <a:bodyPr/>
        <a:lstStyle/>
        <a:p>
          <a:endParaRPr lang="tr-TR"/>
        </a:p>
      </dgm:t>
    </dgm:pt>
    <dgm:pt modelId="{FC81802B-DF73-4FAB-A739-25F5A728AB74}" type="sibTrans" cxnId="{D5E10BEF-E07F-4154-977D-81CCD467041D}">
      <dgm:prSet/>
      <dgm:spPr/>
      <dgm:t>
        <a:bodyPr/>
        <a:lstStyle/>
        <a:p>
          <a:endParaRPr lang="tr-TR"/>
        </a:p>
      </dgm:t>
    </dgm:pt>
    <dgm:pt modelId="{AE9A5C15-9A89-415B-BC74-FA59A53E1CF4}">
      <dgm:prSet phldrT="[Metin]" custT="1">
        <dgm:style>
          <a:lnRef idx="1">
            <a:schemeClr val="accent4"/>
          </a:lnRef>
          <a:fillRef idx="2">
            <a:schemeClr val="accent4"/>
          </a:fillRef>
          <a:effectRef idx="1">
            <a:schemeClr val="accent4"/>
          </a:effectRef>
          <a:fontRef idx="minor">
            <a:schemeClr val="dk1"/>
          </a:fontRef>
        </dgm:style>
      </dgm:prSet>
      <dgm:spPr/>
      <dgm:t>
        <a:bodyPr/>
        <a:lstStyle/>
        <a:p>
          <a:pPr algn="l"/>
          <a:r>
            <a:rPr lang="tr-TR" sz="900" b="1" dirty="0"/>
            <a:t>Prof. Dr. </a:t>
          </a:r>
          <a:r>
            <a:rPr lang="tr-TR" sz="900" b="1" dirty="0" smtClean="0"/>
            <a:t>………………….</a:t>
          </a:r>
          <a:endParaRPr lang="tr-TR" sz="900" b="1" dirty="0"/>
        </a:p>
        <a:p>
          <a:pPr algn="l"/>
          <a:r>
            <a:rPr lang="tr-TR" sz="900" b="1" dirty="0"/>
            <a:t>Prof. Dr. </a:t>
          </a:r>
          <a:r>
            <a:rPr lang="tr-TR" sz="900" b="1" dirty="0" smtClean="0"/>
            <a:t>……………………</a:t>
          </a:r>
          <a:endParaRPr lang="tr-TR" sz="900" b="1" dirty="0"/>
        </a:p>
        <a:p>
          <a:pPr algn="l"/>
          <a:r>
            <a:rPr lang="tr-TR" sz="900" b="1" dirty="0" err="1" smtClean="0"/>
            <a:t>Doç</a:t>
          </a:r>
          <a:r>
            <a:rPr lang="tr-TR" sz="900" b="1" dirty="0" smtClean="0"/>
            <a:t> </a:t>
          </a:r>
          <a:r>
            <a:rPr lang="tr-TR" sz="900" b="1" dirty="0"/>
            <a:t>Dr. </a:t>
          </a:r>
          <a:r>
            <a:rPr lang="tr-TR" sz="900" b="1" dirty="0" smtClean="0"/>
            <a:t>……………………</a:t>
          </a:r>
          <a:endParaRPr lang="tr-TR" sz="900" b="1" dirty="0"/>
        </a:p>
        <a:p>
          <a:pPr algn="l"/>
          <a:r>
            <a:rPr lang="tr-TR" sz="900" b="1" dirty="0"/>
            <a:t>Doç. Dr. </a:t>
          </a:r>
          <a:r>
            <a:rPr lang="tr-TR" sz="900" b="1" dirty="0" smtClean="0"/>
            <a:t>……………………</a:t>
          </a:r>
          <a:endParaRPr lang="tr-TR" sz="900" b="1" dirty="0"/>
        </a:p>
        <a:p>
          <a:pPr algn="l"/>
          <a:r>
            <a:rPr lang="tr-TR" sz="900" b="1" dirty="0"/>
            <a:t>Doç. Dr. </a:t>
          </a:r>
          <a:r>
            <a:rPr lang="tr-TR" sz="900" b="1" dirty="0" smtClean="0"/>
            <a:t>…………………………</a:t>
          </a:r>
          <a:endParaRPr lang="tr-TR" sz="900" b="1" dirty="0"/>
        </a:p>
        <a:p>
          <a:pPr algn="l"/>
          <a:r>
            <a:rPr lang="tr-TR" sz="900" b="1" dirty="0"/>
            <a:t>Doç. Dr. </a:t>
          </a:r>
          <a:r>
            <a:rPr lang="tr-TR" sz="900" b="1" dirty="0" smtClean="0"/>
            <a:t>…………………..</a:t>
          </a:r>
          <a:endParaRPr lang="tr-TR" sz="900" b="1" dirty="0"/>
        </a:p>
        <a:p>
          <a:pPr algn="l"/>
          <a:r>
            <a:rPr lang="tr-TR" sz="900" b="1" dirty="0" smtClean="0"/>
            <a:t>Dr</a:t>
          </a:r>
          <a:r>
            <a:rPr lang="tr-TR" sz="900" b="1" dirty="0"/>
            <a:t>. </a:t>
          </a:r>
          <a:r>
            <a:rPr lang="tr-TR" sz="900" b="1" dirty="0" err="1"/>
            <a:t>Öğrt</a:t>
          </a:r>
          <a:r>
            <a:rPr lang="tr-TR" sz="900" b="1" dirty="0"/>
            <a:t>. Üyesi </a:t>
          </a:r>
          <a:r>
            <a:rPr lang="tr-TR" sz="900" b="1" dirty="0" smtClean="0"/>
            <a:t>…………………………………………………………………………..</a:t>
          </a:r>
          <a:endParaRPr lang="tr-TR" sz="900" b="1" dirty="0"/>
        </a:p>
      </dgm:t>
    </dgm:pt>
    <dgm:pt modelId="{175FFE97-6A3F-4CB4-ADB4-6C90C1878FA8}" type="parTrans" cxnId="{52B4C675-95AB-460B-AE69-51E47ADCD9CE}">
      <dgm:prSet/>
      <dgm:spPr/>
      <dgm:t>
        <a:bodyPr/>
        <a:lstStyle/>
        <a:p>
          <a:endParaRPr lang="tr-TR"/>
        </a:p>
      </dgm:t>
    </dgm:pt>
    <dgm:pt modelId="{49F495BE-8C90-43C7-9B50-C97736A3511D}" type="sibTrans" cxnId="{52B4C675-95AB-460B-AE69-51E47ADCD9CE}">
      <dgm:prSet/>
      <dgm:spPr/>
      <dgm:t>
        <a:bodyPr/>
        <a:lstStyle/>
        <a:p>
          <a:endParaRPr lang="tr-TR"/>
        </a:p>
      </dgm:t>
    </dgm:pt>
    <dgm:pt modelId="{8966A075-6B64-4AC9-9480-AA4007CB0750}" type="pres">
      <dgm:prSet presAssocID="{D71BD853-E389-4DEE-96F4-D566948B06A5}" presName="diagram" presStyleCnt="0">
        <dgm:presLayoutVars>
          <dgm:chPref val="1"/>
          <dgm:dir/>
          <dgm:animOne val="branch"/>
          <dgm:animLvl val="lvl"/>
          <dgm:resizeHandles val="exact"/>
        </dgm:presLayoutVars>
      </dgm:prSet>
      <dgm:spPr/>
      <dgm:t>
        <a:bodyPr/>
        <a:lstStyle/>
        <a:p>
          <a:endParaRPr lang="tr-TR"/>
        </a:p>
      </dgm:t>
    </dgm:pt>
    <dgm:pt modelId="{B9C1D972-1BDF-46B3-A674-CCE0530292B2}" type="pres">
      <dgm:prSet presAssocID="{E73F95A9-9080-43D0-9573-6C129484FBE9}" presName="root1" presStyleCnt="0"/>
      <dgm:spPr/>
      <dgm:t>
        <a:bodyPr/>
        <a:lstStyle/>
        <a:p>
          <a:endParaRPr lang="tr-TR"/>
        </a:p>
      </dgm:t>
    </dgm:pt>
    <dgm:pt modelId="{B8701518-2299-4062-823A-51E2EDD9FCAC}" type="pres">
      <dgm:prSet presAssocID="{E73F95A9-9080-43D0-9573-6C129484FBE9}" presName="LevelOneTextNode" presStyleLbl="node0" presStyleIdx="0" presStyleCnt="1">
        <dgm:presLayoutVars>
          <dgm:chPref val="3"/>
        </dgm:presLayoutVars>
      </dgm:prSet>
      <dgm:spPr/>
      <dgm:t>
        <a:bodyPr/>
        <a:lstStyle/>
        <a:p>
          <a:endParaRPr lang="tr-TR"/>
        </a:p>
      </dgm:t>
    </dgm:pt>
    <dgm:pt modelId="{351A076F-33FE-4E86-B6B1-D609BCDCA7FB}" type="pres">
      <dgm:prSet presAssocID="{E73F95A9-9080-43D0-9573-6C129484FBE9}" presName="level2hierChild" presStyleCnt="0"/>
      <dgm:spPr/>
      <dgm:t>
        <a:bodyPr/>
        <a:lstStyle/>
        <a:p>
          <a:endParaRPr lang="tr-TR"/>
        </a:p>
      </dgm:t>
    </dgm:pt>
    <dgm:pt modelId="{8B4FFB17-A098-4172-87D2-A30D63D3A648}" type="pres">
      <dgm:prSet presAssocID="{DA726FA6-EC40-4013-9AF8-9B210007565A}" presName="conn2-1" presStyleLbl="parChTrans1D2" presStyleIdx="0" presStyleCnt="2"/>
      <dgm:spPr/>
      <dgm:t>
        <a:bodyPr/>
        <a:lstStyle/>
        <a:p>
          <a:endParaRPr lang="tr-TR"/>
        </a:p>
      </dgm:t>
    </dgm:pt>
    <dgm:pt modelId="{E5A1BFE5-B432-44F8-B29A-E73518E6BA2C}" type="pres">
      <dgm:prSet presAssocID="{DA726FA6-EC40-4013-9AF8-9B210007565A}" presName="connTx" presStyleLbl="parChTrans1D2" presStyleIdx="0" presStyleCnt="2"/>
      <dgm:spPr/>
      <dgm:t>
        <a:bodyPr/>
        <a:lstStyle/>
        <a:p>
          <a:endParaRPr lang="tr-TR"/>
        </a:p>
      </dgm:t>
    </dgm:pt>
    <dgm:pt modelId="{93033183-A377-4F41-9CBA-CBD99FF7C6E1}" type="pres">
      <dgm:prSet presAssocID="{ED3B2074-8CCA-4AAF-8D07-5B01A1EF6069}" presName="root2" presStyleCnt="0"/>
      <dgm:spPr/>
      <dgm:t>
        <a:bodyPr/>
        <a:lstStyle/>
        <a:p>
          <a:endParaRPr lang="tr-TR"/>
        </a:p>
      </dgm:t>
    </dgm:pt>
    <dgm:pt modelId="{35808762-D55C-40FF-A1CE-434A6051FC00}" type="pres">
      <dgm:prSet presAssocID="{ED3B2074-8CCA-4AAF-8D07-5B01A1EF6069}" presName="LevelTwoTextNode" presStyleLbl="node2" presStyleIdx="0" presStyleCnt="2" custScaleY="42980">
        <dgm:presLayoutVars>
          <dgm:chPref val="3"/>
        </dgm:presLayoutVars>
      </dgm:prSet>
      <dgm:spPr/>
      <dgm:t>
        <a:bodyPr/>
        <a:lstStyle/>
        <a:p>
          <a:endParaRPr lang="tr-TR"/>
        </a:p>
      </dgm:t>
    </dgm:pt>
    <dgm:pt modelId="{DC67826B-E5C1-40EF-A7CD-974E1CF55905}" type="pres">
      <dgm:prSet presAssocID="{ED3B2074-8CCA-4AAF-8D07-5B01A1EF6069}" presName="level3hierChild" presStyleCnt="0"/>
      <dgm:spPr/>
      <dgm:t>
        <a:bodyPr/>
        <a:lstStyle/>
        <a:p>
          <a:endParaRPr lang="tr-TR"/>
        </a:p>
      </dgm:t>
    </dgm:pt>
    <dgm:pt modelId="{9241C0FF-5C1D-41A2-A583-5305883A71AE}" type="pres">
      <dgm:prSet presAssocID="{7C365207-5F85-4DC9-AC7D-97E9C642BC1B}" presName="conn2-1" presStyleLbl="parChTrans1D3" presStyleIdx="0" presStyleCnt="3"/>
      <dgm:spPr/>
      <dgm:t>
        <a:bodyPr/>
        <a:lstStyle/>
        <a:p>
          <a:endParaRPr lang="tr-TR"/>
        </a:p>
      </dgm:t>
    </dgm:pt>
    <dgm:pt modelId="{0A570125-064F-4F1E-A72C-566407949440}" type="pres">
      <dgm:prSet presAssocID="{7C365207-5F85-4DC9-AC7D-97E9C642BC1B}" presName="connTx" presStyleLbl="parChTrans1D3" presStyleIdx="0" presStyleCnt="3"/>
      <dgm:spPr/>
      <dgm:t>
        <a:bodyPr/>
        <a:lstStyle/>
        <a:p>
          <a:endParaRPr lang="tr-TR"/>
        </a:p>
      </dgm:t>
    </dgm:pt>
    <dgm:pt modelId="{793962A1-FB24-4667-837A-31CF98A46D4B}" type="pres">
      <dgm:prSet presAssocID="{1C48444C-E473-44A1-98EA-0C525C0D1FCF}" presName="root2" presStyleCnt="0"/>
      <dgm:spPr/>
      <dgm:t>
        <a:bodyPr/>
        <a:lstStyle/>
        <a:p>
          <a:endParaRPr lang="tr-TR"/>
        </a:p>
      </dgm:t>
    </dgm:pt>
    <dgm:pt modelId="{3BFE8E87-E8AA-4B06-94AB-EA847024E1DF}" type="pres">
      <dgm:prSet presAssocID="{1C48444C-E473-44A1-98EA-0C525C0D1FCF}" presName="LevelTwoTextNode" presStyleLbl="node3" presStyleIdx="0" presStyleCnt="3" custScaleX="132594" custScaleY="63965">
        <dgm:presLayoutVars>
          <dgm:chPref val="3"/>
        </dgm:presLayoutVars>
      </dgm:prSet>
      <dgm:spPr/>
      <dgm:t>
        <a:bodyPr/>
        <a:lstStyle/>
        <a:p>
          <a:endParaRPr lang="tr-TR"/>
        </a:p>
      </dgm:t>
    </dgm:pt>
    <dgm:pt modelId="{435E947B-5C0E-40AE-B4F9-C66CE5A6675B}" type="pres">
      <dgm:prSet presAssocID="{1C48444C-E473-44A1-98EA-0C525C0D1FCF}" presName="level3hierChild" presStyleCnt="0"/>
      <dgm:spPr/>
      <dgm:t>
        <a:bodyPr/>
        <a:lstStyle/>
        <a:p>
          <a:endParaRPr lang="tr-TR"/>
        </a:p>
      </dgm:t>
    </dgm:pt>
    <dgm:pt modelId="{369ECE0B-D215-4188-9DAD-E9F6C0AB9E5B}" type="pres">
      <dgm:prSet presAssocID="{B8802002-3E2D-4907-8799-DC3F6D2C7D55}" presName="conn2-1" presStyleLbl="parChTrans1D3" presStyleIdx="1" presStyleCnt="3"/>
      <dgm:spPr/>
      <dgm:t>
        <a:bodyPr/>
        <a:lstStyle/>
        <a:p>
          <a:endParaRPr lang="tr-TR"/>
        </a:p>
      </dgm:t>
    </dgm:pt>
    <dgm:pt modelId="{3AD91DA2-FA27-46C1-9A09-B9CA72D9336B}" type="pres">
      <dgm:prSet presAssocID="{B8802002-3E2D-4907-8799-DC3F6D2C7D55}" presName="connTx" presStyleLbl="parChTrans1D3" presStyleIdx="1" presStyleCnt="3"/>
      <dgm:spPr/>
      <dgm:t>
        <a:bodyPr/>
        <a:lstStyle/>
        <a:p>
          <a:endParaRPr lang="tr-TR"/>
        </a:p>
      </dgm:t>
    </dgm:pt>
    <dgm:pt modelId="{8AB25E92-18E0-4917-900E-5BA6131D9597}" type="pres">
      <dgm:prSet presAssocID="{EDDF4434-8803-4C4F-B286-3324116946BE}" presName="root2" presStyleCnt="0"/>
      <dgm:spPr/>
      <dgm:t>
        <a:bodyPr/>
        <a:lstStyle/>
        <a:p>
          <a:endParaRPr lang="tr-TR"/>
        </a:p>
      </dgm:t>
    </dgm:pt>
    <dgm:pt modelId="{92A5FFE1-A80C-4A81-A297-4C4E6E8F6228}" type="pres">
      <dgm:prSet presAssocID="{EDDF4434-8803-4C4F-B286-3324116946BE}" presName="LevelTwoTextNode" presStyleLbl="node3" presStyleIdx="1" presStyleCnt="3" custScaleX="134968" custScaleY="52368">
        <dgm:presLayoutVars>
          <dgm:chPref val="3"/>
        </dgm:presLayoutVars>
      </dgm:prSet>
      <dgm:spPr/>
      <dgm:t>
        <a:bodyPr/>
        <a:lstStyle/>
        <a:p>
          <a:endParaRPr lang="tr-TR"/>
        </a:p>
      </dgm:t>
    </dgm:pt>
    <dgm:pt modelId="{5C2E507C-DF29-41A3-9F54-CDC8DFAB0009}" type="pres">
      <dgm:prSet presAssocID="{EDDF4434-8803-4C4F-B286-3324116946BE}" presName="level3hierChild" presStyleCnt="0"/>
      <dgm:spPr/>
      <dgm:t>
        <a:bodyPr/>
        <a:lstStyle/>
        <a:p>
          <a:endParaRPr lang="tr-TR"/>
        </a:p>
      </dgm:t>
    </dgm:pt>
    <dgm:pt modelId="{40359927-2365-4AF7-8CE1-73AEF6619BE9}" type="pres">
      <dgm:prSet presAssocID="{2CC29739-D005-4C06-A415-FCBD0F59BCAC}" presName="conn2-1" presStyleLbl="parChTrans1D2" presStyleIdx="1" presStyleCnt="2"/>
      <dgm:spPr/>
      <dgm:t>
        <a:bodyPr/>
        <a:lstStyle/>
        <a:p>
          <a:endParaRPr lang="tr-TR"/>
        </a:p>
      </dgm:t>
    </dgm:pt>
    <dgm:pt modelId="{5FA67615-51F6-472D-8D05-D4E771608EE3}" type="pres">
      <dgm:prSet presAssocID="{2CC29739-D005-4C06-A415-FCBD0F59BCAC}" presName="connTx" presStyleLbl="parChTrans1D2" presStyleIdx="1" presStyleCnt="2"/>
      <dgm:spPr/>
      <dgm:t>
        <a:bodyPr/>
        <a:lstStyle/>
        <a:p>
          <a:endParaRPr lang="tr-TR"/>
        </a:p>
      </dgm:t>
    </dgm:pt>
    <dgm:pt modelId="{FD682B1D-BC8D-4566-A205-B377714DC5E1}" type="pres">
      <dgm:prSet presAssocID="{6BA6C00F-EA50-41B4-B5C0-6241F493F034}" presName="root2" presStyleCnt="0"/>
      <dgm:spPr/>
      <dgm:t>
        <a:bodyPr/>
        <a:lstStyle/>
        <a:p>
          <a:endParaRPr lang="tr-TR"/>
        </a:p>
      </dgm:t>
    </dgm:pt>
    <dgm:pt modelId="{6B56A4DA-837F-4993-B722-3F2A43504E97}" type="pres">
      <dgm:prSet presAssocID="{6BA6C00F-EA50-41B4-B5C0-6241F493F034}" presName="LevelTwoTextNode" presStyleLbl="node2" presStyleIdx="1" presStyleCnt="2" custScaleY="42166" custLinFactNeighborX="-605" custLinFactNeighborY="-33889">
        <dgm:presLayoutVars>
          <dgm:chPref val="3"/>
        </dgm:presLayoutVars>
      </dgm:prSet>
      <dgm:spPr/>
      <dgm:t>
        <a:bodyPr/>
        <a:lstStyle/>
        <a:p>
          <a:endParaRPr lang="tr-TR"/>
        </a:p>
      </dgm:t>
    </dgm:pt>
    <dgm:pt modelId="{B361034A-ED8C-495E-AB76-621A9FF5C2F0}" type="pres">
      <dgm:prSet presAssocID="{6BA6C00F-EA50-41B4-B5C0-6241F493F034}" presName="level3hierChild" presStyleCnt="0"/>
      <dgm:spPr/>
      <dgm:t>
        <a:bodyPr/>
        <a:lstStyle/>
        <a:p>
          <a:endParaRPr lang="tr-TR"/>
        </a:p>
      </dgm:t>
    </dgm:pt>
    <dgm:pt modelId="{DA73BF6D-43CE-49CD-87D3-8419935B0B0D}" type="pres">
      <dgm:prSet presAssocID="{175FFE97-6A3F-4CB4-ADB4-6C90C1878FA8}" presName="conn2-1" presStyleLbl="parChTrans1D3" presStyleIdx="2" presStyleCnt="3"/>
      <dgm:spPr/>
      <dgm:t>
        <a:bodyPr/>
        <a:lstStyle/>
        <a:p>
          <a:endParaRPr lang="tr-TR"/>
        </a:p>
      </dgm:t>
    </dgm:pt>
    <dgm:pt modelId="{0CCEC1B4-8FA9-4D63-930E-31B1B8164EE7}" type="pres">
      <dgm:prSet presAssocID="{175FFE97-6A3F-4CB4-ADB4-6C90C1878FA8}" presName="connTx" presStyleLbl="parChTrans1D3" presStyleIdx="2" presStyleCnt="3"/>
      <dgm:spPr/>
      <dgm:t>
        <a:bodyPr/>
        <a:lstStyle/>
        <a:p>
          <a:endParaRPr lang="tr-TR"/>
        </a:p>
      </dgm:t>
    </dgm:pt>
    <dgm:pt modelId="{3F5A98BE-468C-4211-85C7-9AA3F8C17DE1}" type="pres">
      <dgm:prSet presAssocID="{AE9A5C15-9A89-415B-BC74-FA59A53E1CF4}" presName="root2" presStyleCnt="0"/>
      <dgm:spPr/>
      <dgm:t>
        <a:bodyPr/>
        <a:lstStyle/>
        <a:p>
          <a:endParaRPr lang="tr-TR"/>
        </a:p>
      </dgm:t>
    </dgm:pt>
    <dgm:pt modelId="{3F2DC614-681E-496B-945D-BBE6F8ACD8E3}" type="pres">
      <dgm:prSet presAssocID="{AE9A5C15-9A89-415B-BC74-FA59A53E1CF4}" presName="LevelTwoTextNode" presStyleLbl="node3" presStyleIdx="2" presStyleCnt="3" custScaleX="139118" custScaleY="557908" custLinFactNeighborX="290" custLinFactNeighborY="4841">
        <dgm:presLayoutVars>
          <dgm:chPref val="3"/>
        </dgm:presLayoutVars>
      </dgm:prSet>
      <dgm:spPr/>
      <dgm:t>
        <a:bodyPr/>
        <a:lstStyle/>
        <a:p>
          <a:endParaRPr lang="tr-TR"/>
        </a:p>
      </dgm:t>
    </dgm:pt>
    <dgm:pt modelId="{C614290C-A0E2-45E6-9AC8-2CBBEB6EB7FC}" type="pres">
      <dgm:prSet presAssocID="{AE9A5C15-9A89-415B-BC74-FA59A53E1CF4}" presName="level3hierChild" presStyleCnt="0"/>
      <dgm:spPr/>
      <dgm:t>
        <a:bodyPr/>
        <a:lstStyle/>
        <a:p>
          <a:endParaRPr lang="tr-TR"/>
        </a:p>
      </dgm:t>
    </dgm:pt>
  </dgm:ptLst>
  <dgm:cxnLst>
    <dgm:cxn modelId="{40C45926-5EA1-43E1-9FC2-92F89F366FF9}" type="presOf" srcId="{B8802002-3E2D-4907-8799-DC3F6D2C7D55}" destId="{3AD91DA2-FA27-46C1-9A09-B9CA72D9336B}" srcOrd="1" destOrd="0" presId="urn:microsoft.com/office/officeart/2005/8/layout/hierarchy2"/>
    <dgm:cxn modelId="{148F7C72-8BC3-49CA-A6AA-CD154B369309}" type="presOf" srcId="{175FFE97-6A3F-4CB4-ADB4-6C90C1878FA8}" destId="{DA73BF6D-43CE-49CD-87D3-8419935B0B0D}" srcOrd="0" destOrd="0" presId="urn:microsoft.com/office/officeart/2005/8/layout/hierarchy2"/>
    <dgm:cxn modelId="{52B4C675-95AB-460B-AE69-51E47ADCD9CE}" srcId="{6BA6C00F-EA50-41B4-B5C0-6241F493F034}" destId="{AE9A5C15-9A89-415B-BC74-FA59A53E1CF4}" srcOrd="0" destOrd="0" parTransId="{175FFE97-6A3F-4CB4-ADB4-6C90C1878FA8}" sibTransId="{49F495BE-8C90-43C7-9B50-C97736A3511D}"/>
    <dgm:cxn modelId="{DF5C9D02-0D19-4274-AD98-0478846DC837}" type="presOf" srcId="{2CC29739-D005-4C06-A415-FCBD0F59BCAC}" destId="{5FA67615-51F6-472D-8D05-D4E771608EE3}" srcOrd="1" destOrd="0" presId="urn:microsoft.com/office/officeart/2005/8/layout/hierarchy2"/>
    <dgm:cxn modelId="{459D0D5D-8460-41F3-89C5-7145943E5324}" type="presOf" srcId="{DA726FA6-EC40-4013-9AF8-9B210007565A}" destId="{E5A1BFE5-B432-44F8-B29A-E73518E6BA2C}" srcOrd="1" destOrd="0" presId="urn:microsoft.com/office/officeart/2005/8/layout/hierarchy2"/>
    <dgm:cxn modelId="{23533FD4-4BE4-4A90-A161-121B88180497}" type="presOf" srcId="{DA726FA6-EC40-4013-9AF8-9B210007565A}" destId="{8B4FFB17-A098-4172-87D2-A30D63D3A648}" srcOrd="0" destOrd="0" presId="urn:microsoft.com/office/officeart/2005/8/layout/hierarchy2"/>
    <dgm:cxn modelId="{21A2F12B-05E7-431D-B405-74AC3E1D5F5C}" type="presOf" srcId="{6BA6C00F-EA50-41B4-B5C0-6241F493F034}" destId="{6B56A4DA-837F-4993-B722-3F2A43504E97}" srcOrd="0" destOrd="0" presId="urn:microsoft.com/office/officeart/2005/8/layout/hierarchy2"/>
    <dgm:cxn modelId="{D4E68F3F-0D16-41E2-9A6A-16B4367AF6FC}" type="presOf" srcId="{2CC29739-D005-4C06-A415-FCBD0F59BCAC}" destId="{40359927-2365-4AF7-8CE1-73AEF6619BE9}" srcOrd="0" destOrd="0" presId="urn:microsoft.com/office/officeart/2005/8/layout/hierarchy2"/>
    <dgm:cxn modelId="{BA128C8C-1529-4AFA-B5C0-A6130B61A3FE}" type="presOf" srcId="{AE9A5C15-9A89-415B-BC74-FA59A53E1CF4}" destId="{3F2DC614-681E-496B-945D-BBE6F8ACD8E3}" srcOrd="0" destOrd="0" presId="urn:microsoft.com/office/officeart/2005/8/layout/hierarchy2"/>
    <dgm:cxn modelId="{AB213A15-496B-4075-A546-5D3AC4924722}" type="presOf" srcId="{175FFE97-6A3F-4CB4-ADB4-6C90C1878FA8}" destId="{0CCEC1B4-8FA9-4D63-930E-31B1B8164EE7}" srcOrd="1" destOrd="0" presId="urn:microsoft.com/office/officeart/2005/8/layout/hierarchy2"/>
    <dgm:cxn modelId="{974B669E-1891-446E-B560-37BA7E5C7F15}" srcId="{ED3B2074-8CCA-4AAF-8D07-5B01A1EF6069}" destId="{1C48444C-E473-44A1-98EA-0C525C0D1FCF}" srcOrd="0" destOrd="0" parTransId="{7C365207-5F85-4DC9-AC7D-97E9C642BC1B}" sibTransId="{24B83CD6-955C-4AD5-A3A5-CA2299804A5A}"/>
    <dgm:cxn modelId="{D5E10BEF-E07F-4154-977D-81CCD467041D}" srcId="{E73F95A9-9080-43D0-9573-6C129484FBE9}" destId="{6BA6C00F-EA50-41B4-B5C0-6241F493F034}" srcOrd="1" destOrd="0" parTransId="{2CC29739-D005-4C06-A415-FCBD0F59BCAC}" sibTransId="{FC81802B-DF73-4FAB-A739-25F5A728AB74}"/>
    <dgm:cxn modelId="{FEED02CC-997B-4C26-B88C-980D45418DCD}" srcId="{E73F95A9-9080-43D0-9573-6C129484FBE9}" destId="{ED3B2074-8CCA-4AAF-8D07-5B01A1EF6069}" srcOrd="0" destOrd="0" parTransId="{DA726FA6-EC40-4013-9AF8-9B210007565A}" sibTransId="{3FAC947C-E5D1-4062-8F82-C86F03407EE0}"/>
    <dgm:cxn modelId="{97BEF230-A5FC-43E7-97E4-0114F8C9D899}" srcId="{ED3B2074-8CCA-4AAF-8D07-5B01A1EF6069}" destId="{EDDF4434-8803-4C4F-B286-3324116946BE}" srcOrd="1" destOrd="0" parTransId="{B8802002-3E2D-4907-8799-DC3F6D2C7D55}" sibTransId="{9B69B453-C15E-4A90-8596-38A9797E954C}"/>
    <dgm:cxn modelId="{A6DA5AEC-5250-443B-8987-F144AD43A819}" type="presOf" srcId="{B8802002-3E2D-4907-8799-DC3F6D2C7D55}" destId="{369ECE0B-D215-4188-9DAD-E9F6C0AB9E5B}" srcOrd="0" destOrd="0" presId="urn:microsoft.com/office/officeart/2005/8/layout/hierarchy2"/>
    <dgm:cxn modelId="{48B82E9D-3778-4CE8-8714-AF6E0E9E4CDD}" type="presOf" srcId="{ED3B2074-8CCA-4AAF-8D07-5B01A1EF6069}" destId="{35808762-D55C-40FF-A1CE-434A6051FC00}" srcOrd="0" destOrd="0" presId="urn:microsoft.com/office/officeart/2005/8/layout/hierarchy2"/>
    <dgm:cxn modelId="{AE20DDA9-1A83-4AE1-A039-D3865D6EB238}" type="presOf" srcId="{1C48444C-E473-44A1-98EA-0C525C0D1FCF}" destId="{3BFE8E87-E8AA-4B06-94AB-EA847024E1DF}" srcOrd="0" destOrd="0" presId="urn:microsoft.com/office/officeart/2005/8/layout/hierarchy2"/>
    <dgm:cxn modelId="{3915FACC-3F45-4510-9DDE-CADCA9CB4ECF}" type="presOf" srcId="{D71BD853-E389-4DEE-96F4-D566948B06A5}" destId="{8966A075-6B64-4AC9-9480-AA4007CB0750}" srcOrd="0" destOrd="0" presId="urn:microsoft.com/office/officeart/2005/8/layout/hierarchy2"/>
    <dgm:cxn modelId="{D8382F70-124B-4995-B50A-81F18090311C}" type="presOf" srcId="{E73F95A9-9080-43D0-9573-6C129484FBE9}" destId="{B8701518-2299-4062-823A-51E2EDD9FCAC}" srcOrd="0" destOrd="0" presId="urn:microsoft.com/office/officeart/2005/8/layout/hierarchy2"/>
    <dgm:cxn modelId="{189E3378-2026-4D5B-B0A1-6ED5AEB24653}" type="presOf" srcId="{7C365207-5F85-4DC9-AC7D-97E9C642BC1B}" destId="{9241C0FF-5C1D-41A2-A583-5305883A71AE}" srcOrd="0" destOrd="0" presId="urn:microsoft.com/office/officeart/2005/8/layout/hierarchy2"/>
    <dgm:cxn modelId="{56217754-714C-40BB-8E67-DF8E3B943BB6}" type="presOf" srcId="{7C365207-5F85-4DC9-AC7D-97E9C642BC1B}" destId="{0A570125-064F-4F1E-A72C-566407949440}" srcOrd="1" destOrd="0" presId="urn:microsoft.com/office/officeart/2005/8/layout/hierarchy2"/>
    <dgm:cxn modelId="{2AC4D2DE-DD2C-4890-AA8C-6BB46E5EB2F8}" srcId="{D71BD853-E389-4DEE-96F4-D566948B06A5}" destId="{E73F95A9-9080-43D0-9573-6C129484FBE9}" srcOrd="0" destOrd="0" parTransId="{468D25E2-156B-4125-A521-4D54A1998B57}" sibTransId="{638C0EDB-B6C4-4273-985E-70F6280F1F63}"/>
    <dgm:cxn modelId="{8DD75AE4-489D-463A-904C-D1B8B7AD4A7D}" type="presOf" srcId="{EDDF4434-8803-4C4F-B286-3324116946BE}" destId="{92A5FFE1-A80C-4A81-A297-4C4E6E8F6228}" srcOrd="0" destOrd="0" presId="urn:microsoft.com/office/officeart/2005/8/layout/hierarchy2"/>
    <dgm:cxn modelId="{91E74066-DCCD-49F2-BDBC-827C1A79A084}" type="presParOf" srcId="{8966A075-6B64-4AC9-9480-AA4007CB0750}" destId="{B9C1D972-1BDF-46B3-A674-CCE0530292B2}" srcOrd="0" destOrd="0" presId="urn:microsoft.com/office/officeart/2005/8/layout/hierarchy2"/>
    <dgm:cxn modelId="{4F2E7A4A-9588-41D9-A533-14B9369D6357}" type="presParOf" srcId="{B9C1D972-1BDF-46B3-A674-CCE0530292B2}" destId="{B8701518-2299-4062-823A-51E2EDD9FCAC}" srcOrd="0" destOrd="0" presId="urn:microsoft.com/office/officeart/2005/8/layout/hierarchy2"/>
    <dgm:cxn modelId="{63B50AF6-154F-417B-AE32-F2B3FF16DA71}" type="presParOf" srcId="{B9C1D972-1BDF-46B3-A674-CCE0530292B2}" destId="{351A076F-33FE-4E86-B6B1-D609BCDCA7FB}" srcOrd="1" destOrd="0" presId="urn:microsoft.com/office/officeart/2005/8/layout/hierarchy2"/>
    <dgm:cxn modelId="{770D44EC-303D-4338-A134-3EF82A16675B}" type="presParOf" srcId="{351A076F-33FE-4E86-B6B1-D609BCDCA7FB}" destId="{8B4FFB17-A098-4172-87D2-A30D63D3A648}" srcOrd="0" destOrd="0" presId="urn:microsoft.com/office/officeart/2005/8/layout/hierarchy2"/>
    <dgm:cxn modelId="{61EB8BCB-4147-4C6E-B5DB-F3EB33DE6ACA}" type="presParOf" srcId="{8B4FFB17-A098-4172-87D2-A30D63D3A648}" destId="{E5A1BFE5-B432-44F8-B29A-E73518E6BA2C}" srcOrd="0" destOrd="0" presId="urn:microsoft.com/office/officeart/2005/8/layout/hierarchy2"/>
    <dgm:cxn modelId="{B28E3199-E91C-450B-A5E2-F3559B330E0D}" type="presParOf" srcId="{351A076F-33FE-4E86-B6B1-D609BCDCA7FB}" destId="{93033183-A377-4F41-9CBA-CBD99FF7C6E1}" srcOrd="1" destOrd="0" presId="urn:microsoft.com/office/officeart/2005/8/layout/hierarchy2"/>
    <dgm:cxn modelId="{1EA7E441-F8D0-44B5-BE2C-336B87B326FF}" type="presParOf" srcId="{93033183-A377-4F41-9CBA-CBD99FF7C6E1}" destId="{35808762-D55C-40FF-A1CE-434A6051FC00}" srcOrd="0" destOrd="0" presId="urn:microsoft.com/office/officeart/2005/8/layout/hierarchy2"/>
    <dgm:cxn modelId="{D0C39991-AD25-4CDE-AD81-EF669D094572}" type="presParOf" srcId="{93033183-A377-4F41-9CBA-CBD99FF7C6E1}" destId="{DC67826B-E5C1-40EF-A7CD-974E1CF55905}" srcOrd="1" destOrd="0" presId="urn:microsoft.com/office/officeart/2005/8/layout/hierarchy2"/>
    <dgm:cxn modelId="{156E6C17-C282-4A6A-BDC5-497EAB4F2DD7}" type="presParOf" srcId="{DC67826B-E5C1-40EF-A7CD-974E1CF55905}" destId="{9241C0FF-5C1D-41A2-A583-5305883A71AE}" srcOrd="0" destOrd="0" presId="urn:microsoft.com/office/officeart/2005/8/layout/hierarchy2"/>
    <dgm:cxn modelId="{4FF1127B-D25B-4EA7-A1DE-AC3FE8E218BB}" type="presParOf" srcId="{9241C0FF-5C1D-41A2-A583-5305883A71AE}" destId="{0A570125-064F-4F1E-A72C-566407949440}" srcOrd="0" destOrd="0" presId="urn:microsoft.com/office/officeart/2005/8/layout/hierarchy2"/>
    <dgm:cxn modelId="{FF17E907-0040-4D55-BC66-3BF2FD75FE65}" type="presParOf" srcId="{DC67826B-E5C1-40EF-A7CD-974E1CF55905}" destId="{793962A1-FB24-4667-837A-31CF98A46D4B}" srcOrd="1" destOrd="0" presId="urn:microsoft.com/office/officeart/2005/8/layout/hierarchy2"/>
    <dgm:cxn modelId="{F533ED14-DAC6-4C69-BEEE-7101B2C22244}" type="presParOf" srcId="{793962A1-FB24-4667-837A-31CF98A46D4B}" destId="{3BFE8E87-E8AA-4B06-94AB-EA847024E1DF}" srcOrd="0" destOrd="0" presId="urn:microsoft.com/office/officeart/2005/8/layout/hierarchy2"/>
    <dgm:cxn modelId="{91D84058-3A91-4CCD-97D7-6EE9BCA030CF}" type="presParOf" srcId="{793962A1-FB24-4667-837A-31CF98A46D4B}" destId="{435E947B-5C0E-40AE-B4F9-C66CE5A6675B}" srcOrd="1" destOrd="0" presId="urn:microsoft.com/office/officeart/2005/8/layout/hierarchy2"/>
    <dgm:cxn modelId="{04BE1492-6E5F-4876-AAEF-EBB0F7F1811C}" type="presParOf" srcId="{DC67826B-E5C1-40EF-A7CD-974E1CF55905}" destId="{369ECE0B-D215-4188-9DAD-E9F6C0AB9E5B}" srcOrd="2" destOrd="0" presId="urn:microsoft.com/office/officeart/2005/8/layout/hierarchy2"/>
    <dgm:cxn modelId="{72D101C8-5253-4126-9AF0-730D3FB6740C}" type="presParOf" srcId="{369ECE0B-D215-4188-9DAD-E9F6C0AB9E5B}" destId="{3AD91DA2-FA27-46C1-9A09-B9CA72D9336B}" srcOrd="0" destOrd="0" presId="urn:microsoft.com/office/officeart/2005/8/layout/hierarchy2"/>
    <dgm:cxn modelId="{DBDDF2FC-1951-40BA-9972-6ED4CAA5760F}" type="presParOf" srcId="{DC67826B-E5C1-40EF-A7CD-974E1CF55905}" destId="{8AB25E92-18E0-4917-900E-5BA6131D9597}" srcOrd="3" destOrd="0" presId="urn:microsoft.com/office/officeart/2005/8/layout/hierarchy2"/>
    <dgm:cxn modelId="{169D6602-346E-48D5-9C00-DDDDCEB51F02}" type="presParOf" srcId="{8AB25E92-18E0-4917-900E-5BA6131D9597}" destId="{92A5FFE1-A80C-4A81-A297-4C4E6E8F6228}" srcOrd="0" destOrd="0" presId="urn:microsoft.com/office/officeart/2005/8/layout/hierarchy2"/>
    <dgm:cxn modelId="{6B879F56-6A51-419D-84BB-ACD25D42F5E1}" type="presParOf" srcId="{8AB25E92-18E0-4917-900E-5BA6131D9597}" destId="{5C2E507C-DF29-41A3-9F54-CDC8DFAB0009}" srcOrd="1" destOrd="0" presId="urn:microsoft.com/office/officeart/2005/8/layout/hierarchy2"/>
    <dgm:cxn modelId="{7856573C-2B5A-4511-A3F7-6EC45448076E}" type="presParOf" srcId="{351A076F-33FE-4E86-B6B1-D609BCDCA7FB}" destId="{40359927-2365-4AF7-8CE1-73AEF6619BE9}" srcOrd="2" destOrd="0" presId="urn:microsoft.com/office/officeart/2005/8/layout/hierarchy2"/>
    <dgm:cxn modelId="{1C149931-AA19-4BBB-9E6E-67B27B2770EA}" type="presParOf" srcId="{40359927-2365-4AF7-8CE1-73AEF6619BE9}" destId="{5FA67615-51F6-472D-8D05-D4E771608EE3}" srcOrd="0" destOrd="0" presId="urn:microsoft.com/office/officeart/2005/8/layout/hierarchy2"/>
    <dgm:cxn modelId="{EA2BDA4A-EBB1-4585-B9D1-B5CA18723A4E}" type="presParOf" srcId="{351A076F-33FE-4E86-B6B1-D609BCDCA7FB}" destId="{FD682B1D-BC8D-4566-A205-B377714DC5E1}" srcOrd="3" destOrd="0" presId="urn:microsoft.com/office/officeart/2005/8/layout/hierarchy2"/>
    <dgm:cxn modelId="{3B79F584-B4DE-4786-BB53-8F2DD53C6438}" type="presParOf" srcId="{FD682B1D-BC8D-4566-A205-B377714DC5E1}" destId="{6B56A4DA-837F-4993-B722-3F2A43504E97}" srcOrd="0" destOrd="0" presId="urn:microsoft.com/office/officeart/2005/8/layout/hierarchy2"/>
    <dgm:cxn modelId="{68A5B186-D5DB-453C-99DC-AEF9C25DA8B9}" type="presParOf" srcId="{FD682B1D-BC8D-4566-A205-B377714DC5E1}" destId="{B361034A-ED8C-495E-AB76-621A9FF5C2F0}" srcOrd="1" destOrd="0" presId="urn:microsoft.com/office/officeart/2005/8/layout/hierarchy2"/>
    <dgm:cxn modelId="{A7CC9A20-DAEB-46FE-B001-9EB1CAB33EAD}" type="presParOf" srcId="{B361034A-ED8C-495E-AB76-621A9FF5C2F0}" destId="{DA73BF6D-43CE-49CD-87D3-8419935B0B0D}" srcOrd="0" destOrd="0" presId="urn:microsoft.com/office/officeart/2005/8/layout/hierarchy2"/>
    <dgm:cxn modelId="{12856327-C657-4343-AE64-8DCB4CEB59A8}" type="presParOf" srcId="{DA73BF6D-43CE-49CD-87D3-8419935B0B0D}" destId="{0CCEC1B4-8FA9-4D63-930E-31B1B8164EE7}" srcOrd="0" destOrd="0" presId="urn:microsoft.com/office/officeart/2005/8/layout/hierarchy2"/>
    <dgm:cxn modelId="{70CBF315-7BD7-4B11-8178-D8AF611D9AF1}" type="presParOf" srcId="{B361034A-ED8C-495E-AB76-621A9FF5C2F0}" destId="{3F5A98BE-468C-4211-85C7-9AA3F8C17DE1}" srcOrd="1" destOrd="0" presId="urn:microsoft.com/office/officeart/2005/8/layout/hierarchy2"/>
    <dgm:cxn modelId="{D6030A83-DA5D-4528-AF92-A3DFF6F12D44}" type="presParOf" srcId="{3F5A98BE-468C-4211-85C7-9AA3F8C17DE1}" destId="{3F2DC614-681E-496B-945D-BBE6F8ACD8E3}" srcOrd="0" destOrd="0" presId="urn:microsoft.com/office/officeart/2005/8/layout/hierarchy2"/>
    <dgm:cxn modelId="{64162C62-474B-43C8-A175-C5147B7E9363}" type="presParOf" srcId="{3F5A98BE-468C-4211-85C7-9AA3F8C17DE1}" destId="{C614290C-A0E2-45E6-9AC8-2CBBEB6EB7F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61C6B-C0F8-4A6A-B20F-DBF7CC57E4A8}">
      <dsp:nvSpPr>
        <dsp:cNvPr id="0" name=""/>
        <dsp:cNvSpPr/>
      </dsp:nvSpPr>
      <dsp:spPr>
        <a:xfrm>
          <a:off x="1156664" y="0"/>
          <a:ext cx="6596618" cy="6596618"/>
        </a:xfrm>
        <a:prstGeom prst="triangle">
          <a:avLst/>
        </a:prstGeom>
        <a:solidFill>
          <a:schemeClr val="accent3">
            <a:alpha val="9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9579D1-BE17-4002-AF96-6BE732222829}">
      <dsp:nvSpPr>
        <dsp:cNvPr id="0" name=""/>
        <dsp:cNvSpPr/>
      </dsp:nvSpPr>
      <dsp:spPr>
        <a:xfrm>
          <a:off x="0" y="686865"/>
          <a:ext cx="8905506" cy="580882"/>
        </a:xfrm>
        <a:prstGeom prst="roundRect">
          <a:avLst/>
        </a:prstGeom>
        <a:solidFill>
          <a:schemeClr val="lt1">
            <a:alpha val="90000"/>
            <a:hueOff val="0"/>
            <a:satOff val="0"/>
            <a:lumOff val="0"/>
            <a:alphaOff val="0"/>
          </a:schemeClr>
        </a:solidFill>
        <a:ln w="55000" cap="flat" cmpd="thickThin"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effectLst/>
            </a:rPr>
            <a:t>Ölçüt 1</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Öğrenciler</a:t>
          </a:r>
          <a:endParaRPr lang="tr-TR" sz="2800" kern="1200" dirty="0">
            <a:solidFill>
              <a:prstClr val="black"/>
            </a:solidFill>
            <a:latin typeface="Times Bold"/>
            <a:ea typeface="Lucida Sans Unicode" panose="020B0602030504020204" pitchFamily="34" charset="0"/>
            <a:cs typeface="Times Bold"/>
          </a:endParaRPr>
        </a:p>
      </dsp:txBody>
      <dsp:txXfrm>
        <a:off x="28356" y="715221"/>
        <a:ext cx="8848794" cy="524170"/>
      </dsp:txXfrm>
    </dsp:sp>
    <dsp:sp modelId="{1FEE5587-9E6C-46B2-A0CC-3F18176DE189}">
      <dsp:nvSpPr>
        <dsp:cNvPr id="0" name=""/>
        <dsp:cNvSpPr/>
      </dsp:nvSpPr>
      <dsp:spPr>
        <a:xfrm>
          <a:off x="0" y="1272709"/>
          <a:ext cx="8905506" cy="580882"/>
        </a:xfrm>
        <a:prstGeom prst="roundRect">
          <a:avLst/>
        </a:prstGeom>
        <a:solidFill>
          <a:schemeClr val="lt1">
            <a:alpha val="90000"/>
            <a:hueOff val="0"/>
            <a:satOff val="0"/>
            <a:lumOff val="0"/>
            <a:alphaOff val="0"/>
          </a:schemeClr>
        </a:solidFill>
        <a:ln w="55000" cap="flat" cmpd="thickThin" algn="ctr">
          <a:solidFill>
            <a:schemeClr val="accent3">
              <a:alpha val="90000"/>
              <a:hueOff val="0"/>
              <a:satOff val="0"/>
              <a:lumOff val="0"/>
              <a:alphaOff val="-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effectLst/>
            </a:rPr>
            <a:t>Ölçüt 2</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Program Öğretim Amaçları</a:t>
          </a:r>
          <a:endParaRPr lang="tr-TR" sz="2800" kern="1200" dirty="0">
            <a:solidFill>
              <a:prstClr val="black"/>
            </a:solidFill>
            <a:latin typeface="Times Bold"/>
            <a:ea typeface="Lucida Sans Unicode" panose="020B0602030504020204" pitchFamily="34" charset="0"/>
            <a:cs typeface="Times Bold"/>
          </a:endParaRPr>
        </a:p>
      </dsp:txBody>
      <dsp:txXfrm>
        <a:off x="28356" y="1301065"/>
        <a:ext cx="8848794" cy="524170"/>
      </dsp:txXfrm>
    </dsp:sp>
    <dsp:sp modelId="{7778249F-A901-4B9C-8DAF-1CD74C60B4F3}">
      <dsp:nvSpPr>
        <dsp:cNvPr id="0" name=""/>
        <dsp:cNvSpPr/>
      </dsp:nvSpPr>
      <dsp:spPr>
        <a:xfrm>
          <a:off x="0" y="1858554"/>
          <a:ext cx="8905506" cy="580882"/>
        </a:xfrm>
        <a:prstGeom prst="roundRect">
          <a:avLst/>
        </a:prstGeom>
        <a:solidFill>
          <a:schemeClr val="lt1">
            <a:alpha val="90000"/>
            <a:hueOff val="0"/>
            <a:satOff val="0"/>
            <a:lumOff val="0"/>
            <a:alphaOff val="0"/>
          </a:schemeClr>
        </a:solidFill>
        <a:ln w="55000" cap="flat" cmpd="thickThin" algn="ctr">
          <a:solidFill>
            <a:schemeClr val="accent3">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effectLst/>
            </a:rPr>
            <a:t>Ölçüt 3  </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Program Çıktıları</a:t>
          </a:r>
          <a:endParaRPr lang="tr-TR" sz="2800" kern="1200" dirty="0">
            <a:solidFill>
              <a:prstClr val="black"/>
            </a:solidFill>
            <a:latin typeface="Times Bold"/>
            <a:ea typeface="Lucida Sans Unicode" panose="020B0602030504020204" pitchFamily="34" charset="0"/>
            <a:cs typeface="Times Bold"/>
          </a:endParaRPr>
        </a:p>
      </dsp:txBody>
      <dsp:txXfrm>
        <a:off x="28356" y="1886910"/>
        <a:ext cx="8848794" cy="524170"/>
      </dsp:txXfrm>
    </dsp:sp>
    <dsp:sp modelId="{E1DED20F-CBF6-42E6-8585-6D04C5AF88A8}">
      <dsp:nvSpPr>
        <dsp:cNvPr id="0" name=""/>
        <dsp:cNvSpPr/>
      </dsp:nvSpPr>
      <dsp:spPr>
        <a:xfrm>
          <a:off x="0" y="2444398"/>
          <a:ext cx="8905506" cy="580882"/>
        </a:xfrm>
        <a:prstGeom prst="roundRect">
          <a:avLst/>
        </a:prstGeom>
        <a:solidFill>
          <a:schemeClr val="lt1">
            <a:alpha val="90000"/>
            <a:hueOff val="0"/>
            <a:satOff val="0"/>
            <a:lumOff val="0"/>
            <a:alphaOff val="0"/>
          </a:schemeClr>
        </a:solidFill>
        <a:ln w="55000" cap="flat" cmpd="thickThin" algn="ctr">
          <a:solidFill>
            <a:schemeClr val="accent3">
              <a:alpha val="90000"/>
              <a:hueOff val="0"/>
              <a:satOff val="0"/>
              <a:lumOff val="0"/>
              <a:alphaOff val="-1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effectLst/>
            </a:rPr>
            <a:t>Ölçüt 4  </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Öğretim Planı </a:t>
          </a:r>
          <a:endParaRPr lang="tr-TR" sz="2800" kern="1200" dirty="0">
            <a:solidFill>
              <a:prstClr val="black"/>
            </a:solidFill>
            <a:latin typeface="Times Bold"/>
            <a:ea typeface="Lucida Sans Unicode" panose="020B0602030504020204" pitchFamily="34" charset="0"/>
            <a:cs typeface="Times Bold"/>
          </a:endParaRPr>
        </a:p>
      </dsp:txBody>
      <dsp:txXfrm>
        <a:off x="28356" y="2472754"/>
        <a:ext cx="8848794" cy="524170"/>
      </dsp:txXfrm>
    </dsp:sp>
    <dsp:sp modelId="{B2F1C2BB-02AC-4F77-8713-F65353673AD5}">
      <dsp:nvSpPr>
        <dsp:cNvPr id="0" name=""/>
        <dsp:cNvSpPr/>
      </dsp:nvSpPr>
      <dsp:spPr>
        <a:xfrm>
          <a:off x="0" y="3030243"/>
          <a:ext cx="8905506" cy="580882"/>
        </a:xfrm>
        <a:prstGeom prst="roundRect">
          <a:avLst/>
        </a:prstGeom>
        <a:solidFill>
          <a:schemeClr val="lt1">
            <a:alpha val="90000"/>
            <a:hueOff val="0"/>
            <a:satOff val="0"/>
            <a:lumOff val="0"/>
            <a:alphaOff val="0"/>
          </a:schemeClr>
        </a:solidFill>
        <a:ln w="55000" cap="flat" cmpd="thickThin" algn="ctr">
          <a:solidFill>
            <a:schemeClr val="accent3">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effectLst/>
            </a:rPr>
            <a:t>Ölçüt 5   </a:t>
          </a:r>
          <a:r>
            <a:rPr lang="tr-TR" sz="2800" kern="1200" dirty="0" smtClean="0">
              <a:solidFill>
                <a:prstClr val="black"/>
              </a:solidFill>
              <a:latin typeface="Times Bold"/>
              <a:ea typeface="Lucida Sans Unicode" panose="020B0602030504020204" pitchFamily="34" charset="0"/>
              <a:cs typeface="Times Bold"/>
            </a:rPr>
            <a:t>Öğretim Kadrosunun Sayıca Yeterliliği</a:t>
          </a:r>
          <a:endParaRPr lang="tr-TR" sz="2800" kern="1200" dirty="0">
            <a:solidFill>
              <a:prstClr val="black"/>
            </a:solidFill>
            <a:latin typeface="Times Bold"/>
            <a:ea typeface="Lucida Sans Unicode" panose="020B0602030504020204" pitchFamily="34" charset="0"/>
            <a:cs typeface="Times Bold"/>
          </a:endParaRPr>
        </a:p>
      </dsp:txBody>
      <dsp:txXfrm>
        <a:off x="28356" y="3058599"/>
        <a:ext cx="8848794" cy="524170"/>
      </dsp:txXfrm>
    </dsp:sp>
    <dsp:sp modelId="{6A968A37-FF44-4C87-8661-55810C3892C1}">
      <dsp:nvSpPr>
        <dsp:cNvPr id="0" name=""/>
        <dsp:cNvSpPr/>
      </dsp:nvSpPr>
      <dsp:spPr>
        <a:xfrm>
          <a:off x="0" y="3616087"/>
          <a:ext cx="8905506" cy="580882"/>
        </a:xfrm>
        <a:prstGeom prst="roundRect">
          <a:avLst/>
        </a:prstGeom>
        <a:solidFill>
          <a:schemeClr val="lt1">
            <a:alpha val="90000"/>
            <a:hueOff val="0"/>
            <a:satOff val="0"/>
            <a:lumOff val="0"/>
            <a:alphaOff val="0"/>
          </a:schemeClr>
        </a:solidFill>
        <a:ln w="55000" cap="flat" cmpd="thickThin" algn="ctr">
          <a:solidFill>
            <a:schemeClr val="accent3">
              <a:alpha val="90000"/>
              <a:hueOff val="0"/>
              <a:satOff val="0"/>
              <a:lumOff val="0"/>
              <a:alphaOff val="-2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effectLst/>
            </a:rPr>
            <a:t>Ölçüt 6   </a:t>
          </a:r>
          <a:r>
            <a:rPr lang="tr-TR" sz="2800" kern="1200" dirty="0" smtClean="0">
              <a:solidFill>
                <a:prstClr val="black"/>
              </a:solidFill>
              <a:latin typeface="Times Bold"/>
              <a:ea typeface="Lucida Sans Unicode" panose="020B0602030504020204" pitchFamily="34" charset="0"/>
              <a:cs typeface="Times Bold"/>
            </a:rPr>
            <a:t>Yönetim Yapısı</a:t>
          </a:r>
          <a:endParaRPr lang="tr-TR" sz="2800" kern="1200" dirty="0">
            <a:solidFill>
              <a:prstClr val="black"/>
            </a:solidFill>
            <a:latin typeface="Times Bold"/>
            <a:ea typeface="Lucida Sans Unicode" panose="020B0602030504020204" pitchFamily="34" charset="0"/>
            <a:cs typeface="Times Bold"/>
          </a:endParaRPr>
        </a:p>
      </dsp:txBody>
      <dsp:txXfrm>
        <a:off x="28356" y="3644443"/>
        <a:ext cx="8848794" cy="524170"/>
      </dsp:txXfrm>
    </dsp:sp>
    <dsp:sp modelId="{ECB33FD5-73F4-4655-B3A6-BD236C4C167F}">
      <dsp:nvSpPr>
        <dsp:cNvPr id="0" name=""/>
        <dsp:cNvSpPr/>
      </dsp:nvSpPr>
      <dsp:spPr>
        <a:xfrm>
          <a:off x="0" y="4201931"/>
          <a:ext cx="8905506" cy="580882"/>
        </a:xfrm>
        <a:prstGeom prst="roundRect">
          <a:avLst/>
        </a:prstGeom>
        <a:solidFill>
          <a:schemeClr val="lt1">
            <a:alpha val="90000"/>
            <a:hueOff val="0"/>
            <a:satOff val="0"/>
            <a:lumOff val="0"/>
            <a:alphaOff val="0"/>
          </a:schemeClr>
        </a:solidFill>
        <a:ln w="55000" cap="flat" cmpd="thickThin" algn="ctr">
          <a:solidFill>
            <a:schemeClr val="accent3">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effectLst/>
            </a:rPr>
            <a:t>Ölçüt 7</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Altyapı</a:t>
          </a:r>
          <a:endParaRPr lang="tr-TR" sz="2800" kern="1200" dirty="0">
            <a:solidFill>
              <a:prstClr val="black"/>
            </a:solidFill>
            <a:latin typeface="Times Bold"/>
            <a:ea typeface="Lucida Sans Unicode" panose="020B0602030504020204" pitchFamily="34" charset="0"/>
            <a:cs typeface="Times Bold"/>
          </a:endParaRPr>
        </a:p>
      </dsp:txBody>
      <dsp:txXfrm>
        <a:off x="28356" y="4230287"/>
        <a:ext cx="8848794" cy="524170"/>
      </dsp:txXfrm>
    </dsp:sp>
    <dsp:sp modelId="{9381F9AE-9ED9-4D64-A7ED-799F64CC2F12}">
      <dsp:nvSpPr>
        <dsp:cNvPr id="0" name=""/>
        <dsp:cNvSpPr/>
      </dsp:nvSpPr>
      <dsp:spPr>
        <a:xfrm>
          <a:off x="0" y="4787776"/>
          <a:ext cx="8905506" cy="580882"/>
        </a:xfrm>
        <a:prstGeom prst="roundRect">
          <a:avLst/>
        </a:prstGeom>
        <a:solidFill>
          <a:schemeClr val="lt1">
            <a:alpha val="90000"/>
            <a:hueOff val="0"/>
            <a:satOff val="0"/>
            <a:lumOff val="0"/>
            <a:alphaOff val="0"/>
          </a:schemeClr>
        </a:solidFill>
        <a:ln w="55000" cap="flat" cmpd="thickThin" algn="ctr">
          <a:solidFill>
            <a:schemeClr val="accent3">
              <a:alpha val="90000"/>
              <a:hueOff val="0"/>
              <a:satOff val="0"/>
              <a:lumOff val="0"/>
              <a:alphaOff val="-3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effectLst/>
            </a:rPr>
            <a:t>Ölçüt 8</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Kurum Desteği ve  Parasal Kaynaklar</a:t>
          </a:r>
          <a:endParaRPr lang="tr-TR" sz="2800" kern="1200" dirty="0">
            <a:solidFill>
              <a:prstClr val="black"/>
            </a:solidFill>
            <a:latin typeface="Times Bold"/>
            <a:ea typeface="Lucida Sans Unicode" panose="020B0602030504020204" pitchFamily="34" charset="0"/>
            <a:cs typeface="Times Bold"/>
          </a:endParaRPr>
        </a:p>
      </dsp:txBody>
      <dsp:txXfrm>
        <a:off x="28356" y="4816132"/>
        <a:ext cx="8848794" cy="524170"/>
      </dsp:txXfrm>
    </dsp:sp>
    <dsp:sp modelId="{56DF7124-D1B5-43B8-A427-5967B8C8A22E}">
      <dsp:nvSpPr>
        <dsp:cNvPr id="0" name=""/>
        <dsp:cNvSpPr/>
      </dsp:nvSpPr>
      <dsp:spPr>
        <a:xfrm>
          <a:off x="29154" y="5331565"/>
          <a:ext cx="8905506" cy="580882"/>
        </a:xfrm>
        <a:prstGeom prst="roundRect">
          <a:avLst/>
        </a:prstGeom>
        <a:solidFill>
          <a:schemeClr val="lt1">
            <a:alpha val="90000"/>
            <a:hueOff val="0"/>
            <a:satOff val="0"/>
            <a:lumOff val="0"/>
            <a:alphaOff val="0"/>
          </a:schemeClr>
        </a:solidFill>
        <a:ln w="55000" cap="flat" cmpd="thickThin" algn="ctr">
          <a:solidFill>
            <a:schemeClr val="accent3">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effectLst/>
            </a:rPr>
            <a:t>Ölçüt 9  </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Sürekli İyileştirme</a:t>
          </a:r>
          <a:endParaRPr lang="tr-TR" sz="2800" kern="1200" dirty="0">
            <a:solidFill>
              <a:prstClr val="black"/>
            </a:solidFill>
            <a:latin typeface="Times Bold"/>
            <a:ea typeface="Lucida Sans Unicode" panose="020B0602030504020204" pitchFamily="34" charset="0"/>
            <a:cs typeface="Times Bold"/>
          </a:endParaRPr>
        </a:p>
      </dsp:txBody>
      <dsp:txXfrm>
        <a:off x="57510" y="5359921"/>
        <a:ext cx="8848794" cy="5241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61C6B-C0F8-4A6A-B20F-DBF7CC57E4A8}">
      <dsp:nvSpPr>
        <dsp:cNvPr id="0" name=""/>
        <dsp:cNvSpPr/>
      </dsp:nvSpPr>
      <dsp:spPr>
        <a:xfrm>
          <a:off x="1156664" y="0"/>
          <a:ext cx="6596618" cy="6596618"/>
        </a:xfrm>
        <a:prstGeom prst="triangle">
          <a:avLst/>
        </a:prstGeom>
        <a:solidFill>
          <a:schemeClr val="accent3">
            <a:alpha val="9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9579D1-BE17-4002-AF96-6BE732222829}">
      <dsp:nvSpPr>
        <dsp:cNvPr id="0" name=""/>
        <dsp:cNvSpPr/>
      </dsp:nvSpPr>
      <dsp:spPr>
        <a:xfrm>
          <a:off x="0" y="686865"/>
          <a:ext cx="8905506" cy="580882"/>
        </a:xfrm>
        <a:prstGeom prst="roundRect">
          <a:avLst/>
        </a:prstGeom>
        <a:solidFill>
          <a:schemeClr val="lt1">
            <a:alpha val="90000"/>
            <a:hueOff val="0"/>
            <a:satOff val="0"/>
            <a:lumOff val="0"/>
            <a:alphaOff val="0"/>
          </a:schemeClr>
        </a:solidFill>
        <a:ln w="55000" cap="flat" cmpd="thickThin"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effectLst/>
            </a:rPr>
            <a:t>Ölçüt 1</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Öğrenciler</a:t>
          </a:r>
          <a:endParaRPr lang="tr-TR" sz="2800" kern="1200" dirty="0">
            <a:solidFill>
              <a:prstClr val="black"/>
            </a:solidFill>
            <a:latin typeface="Times Bold"/>
            <a:ea typeface="Lucida Sans Unicode" panose="020B0602030504020204" pitchFamily="34" charset="0"/>
            <a:cs typeface="Times Bold"/>
          </a:endParaRPr>
        </a:p>
      </dsp:txBody>
      <dsp:txXfrm>
        <a:off x="28356" y="715221"/>
        <a:ext cx="8848794" cy="524170"/>
      </dsp:txXfrm>
    </dsp:sp>
    <dsp:sp modelId="{1FEE5587-9E6C-46B2-A0CC-3F18176DE189}">
      <dsp:nvSpPr>
        <dsp:cNvPr id="0" name=""/>
        <dsp:cNvSpPr/>
      </dsp:nvSpPr>
      <dsp:spPr>
        <a:xfrm>
          <a:off x="0" y="1272709"/>
          <a:ext cx="8905506" cy="580882"/>
        </a:xfrm>
        <a:prstGeom prst="roundRect">
          <a:avLst/>
        </a:prstGeom>
        <a:solidFill>
          <a:schemeClr val="lt1">
            <a:alpha val="90000"/>
            <a:hueOff val="0"/>
            <a:satOff val="0"/>
            <a:lumOff val="0"/>
            <a:alphaOff val="0"/>
          </a:schemeClr>
        </a:solidFill>
        <a:ln w="55000" cap="flat" cmpd="thickThin" algn="ctr">
          <a:solidFill>
            <a:schemeClr val="accent3">
              <a:alpha val="90000"/>
              <a:hueOff val="0"/>
              <a:satOff val="0"/>
              <a:lumOff val="0"/>
              <a:alphaOff val="-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effectLst/>
            </a:rPr>
            <a:t>Ölçüt 2</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Program Öğretim Amaçları</a:t>
          </a:r>
          <a:endParaRPr lang="tr-TR" sz="2800" kern="1200" dirty="0">
            <a:solidFill>
              <a:prstClr val="black"/>
            </a:solidFill>
            <a:latin typeface="Times Bold"/>
            <a:ea typeface="Lucida Sans Unicode" panose="020B0602030504020204" pitchFamily="34" charset="0"/>
            <a:cs typeface="Times Bold"/>
          </a:endParaRPr>
        </a:p>
      </dsp:txBody>
      <dsp:txXfrm>
        <a:off x="28356" y="1301065"/>
        <a:ext cx="8848794" cy="524170"/>
      </dsp:txXfrm>
    </dsp:sp>
    <dsp:sp modelId="{7778249F-A901-4B9C-8DAF-1CD74C60B4F3}">
      <dsp:nvSpPr>
        <dsp:cNvPr id="0" name=""/>
        <dsp:cNvSpPr/>
      </dsp:nvSpPr>
      <dsp:spPr>
        <a:xfrm>
          <a:off x="0" y="1858554"/>
          <a:ext cx="8905506" cy="580882"/>
        </a:xfrm>
        <a:prstGeom prst="roundRect">
          <a:avLst/>
        </a:prstGeom>
        <a:solidFill>
          <a:schemeClr val="lt1">
            <a:alpha val="90000"/>
            <a:hueOff val="0"/>
            <a:satOff val="0"/>
            <a:lumOff val="0"/>
            <a:alphaOff val="0"/>
          </a:schemeClr>
        </a:solidFill>
        <a:ln w="55000" cap="flat" cmpd="thickThin" algn="ctr">
          <a:solidFill>
            <a:schemeClr val="accent3">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effectLst/>
            </a:rPr>
            <a:t>Ölçüt 3  </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Program Çıktıları</a:t>
          </a:r>
          <a:endParaRPr lang="tr-TR" sz="2800" kern="1200" dirty="0">
            <a:solidFill>
              <a:prstClr val="black"/>
            </a:solidFill>
            <a:latin typeface="Times Bold"/>
            <a:ea typeface="Lucida Sans Unicode" panose="020B0602030504020204" pitchFamily="34" charset="0"/>
            <a:cs typeface="Times Bold"/>
          </a:endParaRPr>
        </a:p>
      </dsp:txBody>
      <dsp:txXfrm>
        <a:off x="28356" y="1886910"/>
        <a:ext cx="8848794" cy="524170"/>
      </dsp:txXfrm>
    </dsp:sp>
    <dsp:sp modelId="{E1DED20F-CBF6-42E6-8585-6D04C5AF88A8}">
      <dsp:nvSpPr>
        <dsp:cNvPr id="0" name=""/>
        <dsp:cNvSpPr/>
      </dsp:nvSpPr>
      <dsp:spPr>
        <a:xfrm>
          <a:off x="0" y="2444398"/>
          <a:ext cx="8905506" cy="580882"/>
        </a:xfrm>
        <a:prstGeom prst="roundRect">
          <a:avLst/>
        </a:prstGeom>
        <a:solidFill>
          <a:schemeClr val="lt1">
            <a:alpha val="90000"/>
            <a:hueOff val="0"/>
            <a:satOff val="0"/>
            <a:lumOff val="0"/>
            <a:alphaOff val="0"/>
          </a:schemeClr>
        </a:solidFill>
        <a:ln w="55000" cap="flat" cmpd="thickThin" algn="ctr">
          <a:solidFill>
            <a:schemeClr val="accent3">
              <a:alpha val="90000"/>
              <a:hueOff val="0"/>
              <a:satOff val="0"/>
              <a:lumOff val="0"/>
              <a:alphaOff val="-1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effectLst/>
            </a:rPr>
            <a:t>Ölçüt 4  </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Öğretim Planı </a:t>
          </a:r>
          <a:endParaRPr lang="tr-TR" sz="2800" kern="1200" dirty="0">
            <a:solidFill>
              <a:prstClr val="black"/>
            </a:solidFill>
            <a:latin typeface="Times Bold"/>
            <a:ea typeface="Lucida Sans Unicode" panose="020B0602030504020204" pitchFamily="34" charset="0"/>
            <a:cs typeface="Times Bold"/>
          </a:endParaRPr>
        </a:p>
      </dsp:txBody>
      <dsp:txXfrm>
        <a:off x="28356" y="2472754"/>
        <a:ext cx="8848794" cy="524170"/>
      </dsp:txXfrm>
    </dsp:sp>
    <dsp:sp modelId="{B2F1C2BB-02AC-4F77-8713-F65353673AD5}">
      <dsp:nvSpPr>
        <dsp:cNvPr id="0" name=""/>
        <dsp:cNvSpPr/>
      </dsp:nvSpPr>
      <dsp:spPr>
        <a:xfrm>
          <a:off x="0" y="3030243"/>
          <a:ext cx="8905506" cy="580882"/>
        </a:xfrm>
        <a:prstGeom prst="roundRect">
          <a:avLst/>
        </a:prstGeom>
        <a:solidFill>
          <a:schemeClr val="lt1">
            <a:alpha val="90000"/>
            <a:hueOff val="0"/>
            <a:satOff val="0"/>
            <a:lumOff val="0"/>
            <a:alphaOff val="0"/>
          </a:schemeClr>
        </a:solidFill>
        <a:ln w="55000" cap="flat" cmpd="thickThin" algn="ctr">
          <a:solidFill>
            <a:schemeClr val="accent3">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effectLst/>
            </a:rPr>
            <a:t>Ölçüt 5   </a:t>
          </a:r>
          <a:r>
            <a:rPr lang="tr-TR" sz="2800" kern="1200" dirty="0" smtClean="0">
              <a:solidFill>
                <a:prstClr val="black"/>
              </a:solidFill>
              <a:latin typeface="Times Bold"/>
              <a:ea typeface="Lucida Sans Unicode" panose="020B0602030504020204" pitchFamily="34" charset="0"/>
              <a:cs typeface="Times Bold"/>
            </a:rPr>
            <a:t>Öğretim Kadrosunun Sayıca Yeterliliği</a:t>
          </a:r>
          <a:endParaRPr lang="tr-TR" sz="2800" kern="1200" dirty="0">
            <a:solidFill>
              <a:prstClr val="black"/>
            </a:solidFill>
            <a:latin typeface="Times Bold"/>
            <a:ea typeface="Lucida Sans Unicode" panose="020B0602030504020204" pitchFamily="34" charset="0"/>
            <a:cs typeface="Times Bold"/>
          </a:endParaRPr>
        </a:p>
      </dsp:txBody>
      <dsp:txXfrm>
        <a:off x="28356" y="3058599"/>
        <a:ext cx="8848794" cy="524170"/>
      </dsp:txXfrm>
    </dsp:sp>
    <dsp:sp modelId="{6A968A37-FF44-4C87-8661-55810C3892C1}">
      <dsp:nvSpPr>
        <dsp:cNvPr id="0" name=""/>
        <dsp:cNvSpPr/>
      </dsp:nvSpPr>
      <dsp:spPr>
        <a:xfrm>
          <a:off x="0" y="3616087"/>
          <a:ext cx="8905506" cy="580882"/>
        </a:xfrm>
        <a:prstGeom prst="roundRect">
          <a:avLst/>
        </a:prstGeom>
        <a:solidFill>
          <a:schemeClr val="lt1">
            <a:alpha val="90000"/>
            <a:hueOff val="0"/>
            <a:satOff val="0"/>
            <a:lumOff val="0"/>
            <a:alphaOff val="0"/>
          </a:schemeClr>
        </a:solidFill>
        <a:ln w="55000" cap="flat" cmpd="thickThin" algn="ctr">
          <a:solidFill>
            <a:schemeClr val="accent3">
              <a:alpha val="90000"/>
              <a:hueOff val="0"/>
              <a:satOff val="0"/>
              <a:lumOff val="0"/>
              <a:alphaOff val="-2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effectLst/>
            </a:rPr>
            <a:t>Ölçüt 6   </a:t>
          </a:r>
          <a:r>
            <a:rPr lang="tr-TR" sz="2800" kern="1200" dirty="0" smtClean="0">
              <a:solidFill>
                <a:prstClr val="black"/>
              </a:solidFill>
              <a:latin typeface="Times Bold"/>
              <a:ea typeface="Lucida Sans Unicode" panose="020B0602030504020204" pitchFamily="34" charset="0"/>
              <a:cs typeface="Times Bold"/>
            </a:rPr>
            <a:t>Yönetim Yapısı</a:t>
          </a:r>
          <a:endParaRPr lang="tr-TR" sz="2800" kern="1200" dirty="0">
            <a:solidFill>
              <a:prstClr val="black"/>
            </a:solidFill>
            <a:latin typeface="Times Bold"/>
            <a:ea typeface="Lucida Sans Unicode" panose="020B0602030504020204" pitchFamily="34" charset="0"/>
            <a:cs typeface="Times Bold"/>
          </a:endParaRPr>
        </a:p>
      </dsp:txBody>
      <dsp:txXfrm>
        <a:off x="28356" y="3644443"/>
        <a:ext cx="8848794" cy="524170"/>
      </dsp:txXfrm>
    </dsp:sp>
    <dsp:sp modelId="{ECB33FD5-73F4-4655-B3A6-BD236C4C167F}">
      <dsp:nvSpPr>
        <dsp:cNvPr id="0" name=""/>
        <dsp:cNvSpPr/>
      </dsp:nvSpPr>
      <dsp:spPr>
        <a:xfrm>
          <a:off x="0" y="4201931"/>
          <a:ext cx="8905506" cy="580882"/>
        </a:xfrm>
        <a:prstGeom prst="roundRect">
          <a:avLst/>
        </a:prstGeom>
        <a:solidFill>
          <a:schemeClr val="lt1">
            <a:alpha val="90000"/>
            <a:hueOff val="0"/>
            <a:satOff val="0"/>
            <a:lumOff val="0"/>
            <a:alphaOff val="0"/>
          </a:schemeClr>
        </a:solidFill>
        <a:ln w="55000" cap="flat" cmpd="thickThin" algn="ctr">
          <a:solidFill>
            <a:schemeClr val="accent3">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effectLst/>
            </a:rPr>
            <a:t>Ölçüt 7</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Altyapı</a:t>
          </a:r>
          <a:endParaRPr lang="tr-TR" sz="2800" kern="1200" dirty="0">
            <a:solidFill>
              <a:prstClr val="black"/>
            </a:solidFill>
            <a:latin typeface="Times Bold"/>
            <a:ea typeface="Lucida Sans Unicode" panose="020B0602030504020204" pitchFamily="34" charset="0"/>
            <a:cs typeface="Times Bold"/>
          </a:endParaRPr>
        </a:p>
      </dsp:txBody>
      <dsp:txXfrm>
        <a:off x="28356" y="4230287"/>
        <a:ext cx="8848794" cy="524170"/>
      </dsp:txXfrm>
    </dsp:sp>
    <dsp:sp modelId="{9381F9AE-9ED9-4D64-A7ED-799F64CC2F12}">
      <dsp:nvSpPr>
        <dsp:cNvPr id="0" name=""/>
        <dsp:cNvSpPr/>
      </dsp:nvSpPr>
      <dsp:spPr>
        <a:xfrm>
          <a:off x="0" y="4787776"/>
          <a:ext cx="8905506" cy="580882"/>
        </a:xfrm>
        <a:prstGeom prst="roundRect">
          <a:avLst/>
        </a:prstGeom>
        <a:solidFill>
          <a:schemeClr val="lt1">
            <a:alpha val="90000"/>
            <a:hueOff val="0"/>
            <a:satOff val="0"/>
            <a:lumOff val="0"/>
            <a:alphaOff val="0"/>
          </a:schemeClr>
        </a:solidFill>
        <a:ln w="55000" cap="flat" cmpd="thickThin" algn="ctr">
          <a:solidFill>
            <a:schemeClr val="accent3">
              <a:alpha val="90000"/>
              <a:hueOff val="0"/>
              <a:satOff val="0"/>
              <a:lumOff val="0"/>
              <a:alphaOff val="-3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effectLst/>
            </a:rPr>
            <a:t>Ölçüt 8</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Kurum Desteği ve  Parasal Kaynaklar</a:t>
          </a:r>
          <a:endParaRPr lang="tr-TR" sz="2800" kern="1200" dirty="0">
            <a:solidFill>
              <a:prstClr val="black"/>
            </a:solidFill>
            <a:latin typeface="Times Bold"/>
            <a:ea typeface="Lucida Sans Unicode" panose="020B0602030504020204" pitchFamily="34" charset="0"/>
            <a:cs typeface="Times Bold"/>
          </a:endParaRPr>
        </a:p>
      </dsp:txBody>
      <dsp:txXfrm>
        <a:off x="28356" y="4816132"/>
        <a:ext cx="8848794" cy="524170"/>
      </dsp:txXfrm>
    </dsp:sp>
    <dsp:sp modelId="{56DF7124-D1B5-43B8-A427-5967B8C8A22E}">
      <dsp:nvSpPr>
        <dsp:cNvPr id="0" name=""/>
        <dsp:cNvSpPr/>
      </dsp:nvSpPr>
      <dsp:spPr>
        <a:xfrm>
          <a:off x="29154" y="5331565"/>
          <a:ext cx="8905506" cy="580882"/>
        </a:xfrm>
        <a:prstGeom prst="roundRect">
          <a:avLst/>
        </a:prstGeom>
        <a:solidFill>
          <a:schemeClr val="lt1">
            <a:alpha val="90000"/>
            <a:hueOff val="0"/>
            <a:satOff val="0"/>
            <a:lumOff val="0"/>
            <a:alphaOff val="0"/>
          </a:schemeClr>
        </a:solidFill>
        <a:ln w="55000" cap="flat" cmpd="thickThin" algn="ctr">
          <a:solidFill>
            <a:schemeClr val="accent3">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effectLst/>
            </a:rPr>
            <a:t>Ölçüt 9  </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Sürekli İyileştirme</a:t>
          </a:r>
          <a:endParaRPr lang="tr-TR" sz="2800" kern="1200" dirty="0">
            <a:solidFill>
              <a:prstClr val="black"/>
            </a:solidFill>
            <a:latin typeface="Times Bold"/>
            <a:ea typeface="Lucida Sans Unicode" panose="020B0602030504020204" pitchFamily="34" charset="0"/>
            <a:cs typeface="Times Bold"/>
          </a:endParaRPr>
        </a:p>
      </dsp:txBody>
      <dsp:txXfrm>
        <a:off x="57510" y="5359921"/>
        <a:ext cx="8848794" cy="5241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61C6B-C0F8-4A6A-B20F-DBF7CC57E4A8}">
      <dsp:nvSpPr>
        <dsp:cNvPr id="0" name=""/>
        <dsp:cNvSpPr/>
      </dsp:nvSpPr>
      <dsp:spPr>
        <a:xfrm>
          <a:off x="1156664" y="0"/>
          <a:ext cx="6596618" cy="6596618"/>
        </a:xfrm>
        <a:prstGeom prst="triangle">
          <a:avLst/>
        </a:prstGeom>
        <a:solidFill>
          <a:schemeClr val="accent3">
            <a:alpha val="9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9579D1-BE17-4002-AF96-6BE732222829}">
      <dsp:nvSpPr>
        <dsp:cNvPr id="0" name=""/>
        <dsp:cNvSpPr/>
      </dsp:nvSpPr>
      <dsp:spPr>
        <a:xfrm>
          <a:off x="0" y="686865"/>
          <a:ext cx="8905506" cy="580882"/>
        </a:xfrm>
        <a:prstGeom prst="roundRect">
          <a:avLst/>
        </a:prstGeom>
        <a:solidFill>
          <a:schemeClr val="lt1">
            <a:alpha val="90000"/>
            <a:hueOff val="0"/>
            <a:satOff val="0"/>
            <a:lumOff val="0"/>
            <a:alphaOff val="0"/>
          </a:schemeClr>
        </a:solidFill>
        <a:ln w="55000" cap="flat" cmpd="thickThin"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effectLst/>
            </a:rPr>
            <a:t>Ölçüt 1</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Öğrenciler</a:t>
          </a:r>
          <a:endParaRPr lang="tr-TR" sz="2800" kern="1200" dirty="0">
            <a:solidFill>
              <a:prstClr val="black"/>
            </a:solidFill>
            <a:latin typeface="Times Bold"/>
            <a:ea typeface="Lucida Sans Unicode" panose="020B0602030504020204" pitchFamily="34" charset="0"/>
            <a:cs typeface="Times Bold"/>
          </a:endParaRPr>
        </a:p>
      </dsp:txBody>
      <dsp:txXfrm>
        <a:off x="28356" y="715221"/>
        <a:ext cx="8848794" cy="524170"/>
      </dsp:txXfrm>
    </dsp:sp>
    <dsp:sp modelId="{1FEE5587-9E6C-46B2-A0CC-3F18176DE189}">
      <dsp:nvSpPr>
        <dsp:cNvPr id="0" name=""/>
        <dsp:cNvSpPr/>
      </dsp:nvSpPr>
      <dsp:spPr>
        <a:xfrm>
          <a:off x="0" y="1272709"/>
          <a:ext cx="8905506" cy="580882"/>
        </a:xfrm>
        <a:prstGeom prst="roundRect">
          <a:avLst/>
        </a:prstGeom>
        <a:solidFill>
          <a:schemeClr val="lt1">
            <a:alpha val="90000"/>
            <a:hueOff val="0"/>
            <a:satOff val="0"/>
            <a:lumOff val="0"/>
            <a:alphaOff val="0"/>
          </a:schemeClr>
        </a:solidFill>
        <a:ln w="55000" cap="flat" cmpd="thickThin" algn="ctr">
          <a:solidFill>
            <a:schemeClr val="accent3">
              <a:alpha val="90000"/>
              <a:hueOff val="0"/>
              <a:satOff val="0"/>
              <a:lumOff val="0"/>
              <a:alphaOff val="-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effectLst/>
            </a:rPr>
            <a:t>Ölçüt 2</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Program Öğretim Amaçları</a:t>
          </a:r>
          <a:endParaRPr lang="tr-TR" sz="2800" kern="1200" dirty="0">
            <a:solidFill>
              <a:prstClr val="black"/>
            </a:solidFill>
            <a:latin typeface="Times Bold"/>
            <a:ea typeface="Lucida Sans Unicode" panose="020B0602030504020204" pitchFamily="34" charset="0"/>
            <a:cs typeface="Times Bold"/>
          </a:endParaRPr>
        </a:p>
      </dsp:txBody>
      <dsp:txXfrm>
        <a:off x="28356" y="1301065"/>
        <a:ext cx="8848794" cy="524170"/>
      </dsp:txXfrm>
    </dsp:sp>
    <dsp:sp modelId="{7778249F-A901-4B9C-8DAF-1CD74C60B4F3}">
      <dsp:nvSpPr>
        <dsp:cNvPr id="0" name=""/>
        <dsp:cNvSpPr/>
      </dsp:nvSpPr>
      <dsp:spPr>
        <a:xfrm>
          <a:off x="0" y="1858554"/>
          <a:ext cx="8905506" cy="580882"/>
        </a:xfrm>
        <a:prstGeom prst="roundRect">
          <a:avLst/>
        </a:prstGeom>
        <a:solidFill>
          <a:schemeClr val="lt1">
            <a:alpha val="90000"/>
            <a:hueOff val="0"/>
            <a:satOff val="0"/>
            <a:lumOff val="0"/>
            <a:alphaOff val="0"/>
          </a:schemeClr>
        </a:solidFill>
        <a:ln w="55000" cap="flat" cmpd="thickThin" algn="ctr">
          <a:solidFill>
            <a:schemeClr val="accent3">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effectLst/>
            </a:rPr>
            <a:t>Ölçüt 3  </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Program Çıktıları</a:t>
          </a:r>
          <a:endParaRPr lang="tr-TR" sz="2800" kern="1200" dirty="0">
            <a:solidFill>
              <a:prstClr val="black"/>
            </a:solidFill>
            <a:latin typeface="Times Bold"/>
            <a:ea typeface="Lucida Sans Unicode" panose="020B0602030504020204" pitchFamily="34" charset="0"/>
            <a:cs typeface="Times Bold"/>
          </a:endParaRPr>
        </a:p>
      </dsp:txBody>
      <dsp:txXfrm>
        <a:off x="28356" y="1886910"/>
        <a:ext cx="8848794" cy="524170"/>
      </dsp:txXfrm>
    </dsp:sp>
    <dsp:sp modelId="{E1DED20F-CBF6-42E6-8585-6D04C5AF88A8}">
      <dsp:nvSpPr>
        <dsp:cNvPr id="0" name=""/>
        <dsp:cNvSpPr/>
      </dsp:nvSpPr>
      <dsp:spPr>
        <a:xfrm>
          <a:off x="0" y="2444398"/>
          <a:ext cx="8905506" cy="580882"/>
        </a:xfrm>
        <a:prstGeom prst="roundRect">
          <a:avLst/>
        </a:prstGeom>
        <a:solidFill>
          <a:schemeClr val="lt1">
            <a:alpha val="90000"/>
            <a:hueOff val="0"/>
            <a:satOff val="0"/>
            <a:lumOff val="0"/>
            <a:alphaOff val="0"/>
          </a:schemeClr>
        </a:solidFill>
        <a:ln w="55000" cap="flat" cmpd="thickThin" algn="ctr">
          <a:solidFill>
            <a:schemeClr val="accent3">
              <a:alpha val="90000"/>
              <a:hueOff val="0"/>
              <a:satOff val="0"/>
              <a:lumOff val="0"/>
              <a:alphaOff val="-1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effectLst/>
            </a:rPr>
            <a:t>Ölçüt 4  </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Öğretim Planı </a:t>
          </a:r>
          <a:endParaRPr lang="tr-TR" sz="2800" kern="1200" dirty="0">
            <a:solidFill>
              <a:prstClr val="black"/>
            </a:solidFill>
            <a:latin typeface="Times Bold"/>
            <a:ea typeface="Lucida Sans Unicode" panose="020B0602030504020204" pitchFamily="34" charset="0"/>
            <a:cs typeface="Times Bold"/>
          </a:endParaRPr>
        </a:p>
      </dsp:txBody>
      <dsp:txXfrm>
        <a:off x="28356" y="2472754"/>
        <a:ext cx="8848794" cy="524170"/>
      </dsp:txXfrm>
    </dsp:sp>
    <dsp:sp modelId="{B2F1C2BB-02AC-4F77-8713-F65353673AD5}">
      <dsp:nvSpPr>
        <dsp:cNvPr id="0" name=""/>
        <dsp:cNvSpPr/>
      </dsp:nvSpPr>
      <dsp:spPr>
        <a:xfrm>
          <a:off x="0" y="3030243"/>
          <a:ext cx="8905506" cy="580882"/>
        </a:xfrm>
        <a:prstGeom prst="roundRect">
          <a:avLst/>
        </a:prstGeom>
        <a:solidFill>
          <a:schemeClr val="lt1">
            <a:alpha val="90000"/>
            <a:hueOff val="0"/>
            <a:satOff val="0"/>
            <a:lumOff val="0"/>
            <a:alphaOff val="0"/>
          </a:schemeClr>
        </a:solidFill>
        <a:ln w="55000" cap="flat" cmpd="thickThin" algn="ctr">
          <a:solidFill>
            <a:schemeClr val="accent3">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effectLst/>
            </a:rPr>
            <a:t>Ölçüt 5   </a:t>
          </a:r>
          <a:r>
            <a:rPr lang="tr-TR" sz="2800" kern="1200" dirty="0" smtClean="0">
              <a:solidFill>
                <a:prstClr val="black"/>
              </a:solidFill>
              <a:latin typeface="Times Bold"/>
              <a:ea typeface="Lucida Sans Unicode" panose="020B0602030504020204" pitchFamily="34" charset="0"/>
              <a:cs typeface="Times Bold"/>
            </a:rPr>
            <a:t>Öğretim Kadrosunun Sayıca Yeterliliği</a:t>
          </a:r>
          <a:endParaRPr lang="tr-TR" sz="2800" kern="1200" dirty="0">
            <a:solidFill>
              <a:prstClr val="black"/>
            </a:solidFill>
            <a:latin typeface="Times Bold"/>
            <a:ea typeface="Lucida Sans Unicode" panose="020B0602030504020204" pitchFamily="34" charset="0"/>
            <a:cs typeface="Times Bold"/>
          </a:endParaRPr>
        </a:p>
      </dsp:txBody>
      <dsp:txXfrm>
        <a:off x="28356" y="3058599"/>
        <a:ext cx="8848794" cy="524170"/>
      </dsp:txXfrm>
    </dsp:sp>
    <dsp:sp modelId="{6A968A37-FF44-4C87-8661-55810C3892C1}">
      <dsp:nvSpPr>
        <dsp:cNvPr id="0" name=""/>
        <dsp:cNvSpPr/>
      </dsp:nvSpPr>
      <dsp:spPr>
        <a:xfrm>
          <a:off x="0" y="3616087"/>
          <a:ext cx="8905506" cy="580882"/>
        </a:xfrm>
        <a:prstGeom prst="roundRect">
          <a:avLst/>
        </a:prstGeom>
        <a:solidFill>
          <a:schemeClr val="lt1">
            <a:alpha val="90000"/>
            <a:hueOff val="0"/>
            <a:satOff val="0"/>
            <a:lumOff val="0"/>
            <a:alphaOff val="0"/>
          </a:schemeClr>
        </a:solidFill>
        <a:ln w="55000" cap="flat" cmpd="thickThin" algn="ctr">
          <a:solidFill>
            <a:schemeClr val="accent3">
              <a:alpha val="90000"/>
              <a:hueOff val="0"/>
              <a:satOff val="0"/>
              <a:lumOff val="0"/>
              <a:alphaOff val="-2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effectLst/>
            </a:rPr>
            <a:t>Ölçüt 6   </a:t>
          </a:r>
          <a:r>
            <a:rPr lang="tr-TR" sz="2800" kern="1200" dirty="0" smtClean="0">
              <a:solidFill>
                <a:prstClr val="black"/>
              </a:solidFill>
              <a:latin typeface="Times Bold"/>
              <a:ea typeface="Lucida Sans Unicode" panose="020B0602030504020204" pitchFamily="34" charset="0"/>
              <a:cs typeface="Times Bold"/>
            </a:rPr>
            <a:t>Yönetim Yapısı</a:t>
          </a:r>
          <a:endParaRPr lang="tr-TR" sz="2800" kern="1200" dirty="0">
            <a:solidFill>
              <a:prstClr val="black"/>
            </a:solidFill>
            <a:latin typeface="Times Bold"/>
            <a:ea typeface="Lucida Sans Unicode" panose="020B0602030504020204" pitchFamily="34" charset="0"/>
            <a:cs typeface="Times Bold"/>
          </a:endParaRPr>
        </a:p>
      </dsp:txBody>
      <dsp:txXfrm>
        <a:off x="28356" y="3644443"/>
        <a:ext cx="8848794" cy="524170"/>
      </dsp:txXfrm>
    </dsp:sp>
    <dsp:sp modelId="{ECB33FD5-73F4-4655-B3A6-BD236C4C167F}">
      <dsp:nvSpPr>
        <dsp:cNvPr id="0" name=""/>
        <dsp:cNvSpPr/>
      </dsp:nvSpPr>
      <dsp:spPr>
        <a:xfrm>
          <a:off x="0" y="4201931"/>
          <a:ext cx="8905506" cy="580882"/>
        </a:xfrm>
        <a:prstGeom prst="roundRect">
          <a:avLst/>
        </a:prstGeom>
        <a:solidFill>
          <a:schemeClr val="lt1">
            <a:alpha val="90000"/>
            <a:hueOff val="0"/>
            <a:satOff val="0"/>
            <a:lumOff val="0"/>
            <a:alphaOff val="0"/>
          </a:schemeClr>
        </a:solidFill>
        <a:ln w="55000" cap="flat" cmpd="thickThin" algn="ctr">
          <a:solidFill>
            <a:schemeClr val="accent3">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effectLst/>
            </a:rPr>
            <a:t>Ölçüt 7</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Altyapı</a:t>
          </a:r>
          <a:endParaRPr lang="tr-TR" sz="2800" kern="1200" dirty="0">
            <a:solidFill>
              <a:prstClr val="black"/>
            </a:solidFill>
            <a:latin typeface="Times Bold"/>
            <a:ea typeface="Lucida Sans Unicode" panose="020B0602030504020204" pitchFamily="34" charset="0"/>
            <a:cs typeface="Times Bold"/>
          </a:endParaRPr>
        </a:p>
      </dsp:txBody>
      <dsp:txXfrm>
        <a:off x="28356" y="4230287"/>
        <a:ext cx="8848794" cy="524170"/>
      </dsp:txXfrm>
    </dsp:sp>
    <dsp:sp modelId="{9381F9AE-9ED9-4D64-A7ED-799F64CC2F12}">
      <dsp:nvSpPr>
        <dsp:cNvPr id="0" name=""/>
        <dsp:cNvSpPr/>
      </dsp:nvSpPr>
      <dsp:spPr>
        <a:xfrm>
          <a:off x="0" y="4787776"/>
          <a:ext cx="8905506" cy="580882"/>
        </a:xfrm>
        <a:prstGeom prst="roundRect">
          <a:avLst/>
        </a:prstGeom>
        <a:solidFill>
          <a:schemeClr val="lt1">
            <a:alpha val="90000"/>
            <a:hueOff val="0"/>
            <a:satOff val="0"/>
            <a:lumOff val="0"/>
            <a:alphaOff val="0"/>
          </a:schemeClr>
        </a:solidFill>
        <a:ln w="55000" cap="flat" cmpd="thickThin" algn="ctr">
          <a:solidFill>
            <a:schemeClr val="accent3">
              <a:alpha val="90000"/>
              <a:hueOff val="0"/>
              <a:satOff val="0"/>
              <a:lumOff val="0"/>
              <a:alphaOff val="-3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effectLst/>
            </a:rPr>
            <a:t>Ölçüt 8</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Kurum Desteği ve  Parasal Kaynaklar</a:t>
          </a:r>
          <a:endParaRPr lang="tr-TR" sz="2800" kern="1200" dirty="0">
            <a:solidFill>
              <a:prstClr val="black"/>
            </a:solidFill>
            <a:latin typeface="Times Bold"/>
            <a:ea typeface="Lucida Sans Unicode" panose="020B0602030504020204" pitchFamily="34" charset="0"/>
            <a:cs typeface="Times Bold"/>
          </a:endParaRPr>
        </a:p>
      </dsp:txBody>
      <dsp:txXfrm>
        <a:off x="28356" y="4816132"/>
        <a:ext cx="8848794" cy="524170"/>
      </dsp:txXfrm>
    </dsp:sp>
    <dsp:sp modelId="{56DF7124-D1B5-43B8-A427-5967B8C8A22E}">
      <dsp:nvSpPr>
        <dsp:cNvPr id="0" name=""/>
        <dsp:cNvSpPr/>
      </dsp:nvSpPr>
      <dsp:spPr>
        <a:xfrm>
          <a:off x="29154" y="5331565"/>
          <a:ext cx="8905506" cy="580882"/>
        </a:xfrm>
        <a:prstGeom prst="roundRect">
          <a:avLst/>
        </a:prstGeom>
        <a:solidFill>
          <a:schemeClr val="lt1">
            <a:alpha val="90000"/>
            <a:hueOff val="0"/>
            <a:satOff val="0"/>
            <a:lumOff val="0"/>
            <a:alphaOff val="0"/>
          </a:schemeClr>
        </a:solidFill>
        <a:ln w="55000" cap="flat" cmpd="thickThin" algn="ctr">
          <a:solidFill>
            <a:schemeClr val="accent3">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kern="1200" dirty="0" smtClean="0">
              <a:effectLst/>
            </a:rPr>
            <a:t>Ölçüt 9  </a:t>
          </a:r>
          <a:r>
            <a:rPr lang="tr-TR" sz="2400" kern="1200" dirty="0" smtClean="0">
              <a:effectLst/>
            </a:rPr>
            <a:t> </a:t>
          </a:r>
          <a:r>
            <a:rPr lang="tr-TR" sz="2800" kern="1200" dirty="0" smtClean="0">
              <a:solidFill>
                <a:prstClr val="black"/>
              </a:solidFill>
              <a:latin typeface="Times Bold"/>
              <a:ea typeface="Lucida Sans Unicode" panose="020B0602030504020204" pitchFamily="34" charset="0"/>
              <a:cs typeface="Times Bold"/>
            </a:rPr>
            <a:t>Sürekli İyileştirme</a:t>
          </a:r>
          <a:endParaRPr lang="tr-TR" sz="2800" kern="1200" dirty="0">
            <a:solidFill>
              <a:prstClr val="black"/>
            </a:solidFill>
            <a:latin typeface="Times Bold"/>
            <a:ea typeface="Lucida Sans Unicode" panose="020B0602030504020204" pitchFamily="34" charset="0"/>
            <a:cs typeface="Times Bold"/>
          </a:endParaRPr>
        </a:p>
      </dsp:txBody>
      <dsp:txXfrm>
        <a:off x="57510" y="5359921"/>
        <a:ext cx="8848794" cy="5241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FEA17-BA63-4124-83B0-58CE469589D4}">
      <dsp:nvSpPr>
        <dsp:cNvPr id="0" name=""/>
        <dsp:cNvSpPr/>
      </dsp:nvSpPr>
      <dsp:spPr>
        <a:xfrm>
          <a:off x="4142768" y="1120100"/>
          <a:ext cx="1524804" cy="435671"/>
        </a:xfrm>
        <a:custGeom>
          <a:avLst/>
          <a:gdLst/>
          <a:ahLst/>
          <a:cxnLst/>
          <a:rect l="0" t="0" r="0" b="0"/>
          <a:pathLst>
            <a:path>
              <a:moveTo>
                <a:pt x="0" y="0"/>
              </a:moveTo>
              <a:lnTo>
                <a:pt x="0" y="419928"/>
              </a:lnTo>
              <a:lnTo>
                <a:pt x="1548678" y="419928"/>
              </a:lnTo>
              <a:lnTo>
                <a:pt x="1548678" y="442493"/>
              </a:lnTo>
            </a:path>
          </a:pathLst>
        </a:custGeom>
        <a:noFill/>
        <a:ln w="19050" cap="flat" cmpd="sng" algn="ctr">
          <a:solidFill>
            <a:srgbClr val="FFC000"/>
          </a:solidFill>
          <a:prstDash val="solid"/>
          <a:miter lim="800000"/>
        </a:ln>
        <a:effectLst/>
      </dsp:spPr>
      <dsp:style>
        <a:lnRef idx="1">
          <a:schemeClr val="accent4"/>
        </a:lnRef>
        <a:fillRef idx="0">
          <a:schemeClr val="accent4"/>
        </a:fillRef>
        <a:effectRef idx="0">
          <a:schemeClr val="accent4"/>
        </a:effectRef>
        <a:fontRef idx="minor">
          <a:schemeClr val="tx1"/>
        </a:fontRef>
      </dsp:style>
    </dsp:sp>
    <dsp:sp modelId="{30A7507F-50D4-4CD5-B5C3-BD81065AFF6D}">
      <dsp:nvSpPr>
        <dsp:cNvPr id="0" name=""/>
        <dsp:cNvSpPr/>
      </dsp:nvSpPr>
      <dsp:spPr>
        <a:xfrm>
          <a:off x="4142768" y="1120100"/>
          <a:ext cx="532972" cy="512113"/>
        </a:xfrm>
        <a:custGeom>
          <a:avLst/>
          <a:gdLst/>
          <a:ahLst/>
          <a:cxnLst/>
          <a:rect l="0" t="0" r="0" b="0"/>
          <a:pathLst>
            <a:path>
              <a:moveTo>
                <a:pt x="0" y="0"/>
              </a:moveTo>
              <a:lnTo>
                <a:pt x="0" y="497566"/>
              </a:lnTo>
              <a:lnTo>
                <a:pt x="541317" y="497566"/>
              </a:lnTo>
              <a:lnTo>
                <a:pt x="541317" y="520131"/>
              </a:lnTo>
            </a:path>
          </a:pathLst>
        </a:custGeom>
        <a:noFill/>
        <a:ln w="6350" cap="flat" cmpd="sng" algn="ctr">
          <a:solidFill>
            <a:srgbClr val="FFC000"/>
          </a:solidFill>
          <a:prstDash val="solid"/>
          <a:miter lim="800000"/>
        </a:ln>
        <a:effectLst/>
      </dsp:spPr>
      <dsp:style>
        <a:lnRef idx="1">
          <a:schemeClr val="accent4"/>
        </a:lnRef>
        <a:fillRef idx="0">
          <a:schemeClr val="accent4"/>
        </a:fillRef>
        <a:effectRef idx="0">
          <a:schemeClr val="accent4"/>
        </a:effectRef>
        <a:fontRef idx="minor">
          <a:schemeClr val="tx1"/>
        </a:fontRef>
      </dsp:style>
    </dsp:sp>
    <dsp:sp modelId="{5C21D176-76D0-468C-A0DC-53DB1282EAF8}">
      <dsp:nvSpPr>
        <dsp:cNvPr id="0" name=""/>
        <dsp:cNvSpPr/>
      </dsp:nvSpPr>
      <dsp:spPr>
        <a:xfrm>
          <a:off x="3811805" y="1120100"/>
          <a:ext cx="330962" cy="434864"/>
        </a:xfrm>
        <a:custGeom>
          <a:avLst/>
          <a:gdLst/>
          <a:ahLst/>
          <a:cxnLst/>
          <a:rect l="0" t="0" r="0" b="0"/>
          <a:pathLst>
            <a:path>
              <a:moveTo>
                <a:pt x="423231" y="0"/>
              </a:moveTo>
              <a:lnTo>
                <a:pt x="423231" y="506193"/>
              </a:lnTo>
              <a:lnTo>
                <a:pt x="0" y="506193"/>
              </a:lnTo>
              <a:lnTo>
                <a:pt x="0" y="528758"/>
              </a:lnTo>
            </a:path>
          </a:pathLst>
        </a:custGeom>
        <a:noFill/>
        <a:ln w="6350" cap="flat" cmpd="sng" algn="ctr">
          <a:solidFill>
            <a:srgbClr val="FFC000"/>
          </a:solidFill>
          <a:prstDash val="solid"/>
          <a:miter lim="800000"/>
        </a:ln>
        <a:effectLst/>
      </dsp:spPr>
      <dsp:style>
        <a:lnRef idx="1">
          <a:schemeClr val="accent4"/>
        </a:lnRef>
        <a:fillRef idx="0">
          <a:schemeClr val="accent4"/>
        </a:fillRef>
        <a:effectRef idx="0">
          <a:schemeClr val="accent4"/>
        </a:effectRef>
        <a:fontRef idx="minor">
          <a:schemeClr val="tx1"/>
        </a:fontRef>
      </dsp:style>
    </dsp:sp>
    <dsp:sp modelId="{EBF87720-A431-4FB7-B3BC-EB72D4A1E37C}">
      <dsp:nvSpPr>
        <dsp:cNvPr id="0" name=""/>
        <dsp:cNvSpPr/>
      </dsp:nvSpPr>
      <dsp:spPr>
        <a:xfrm>
          <a:off x="2693904" y="2306557"/>
          <a:ext cx="1002474" cy="154683"/>
        </a:xfrm>
        <a:custGeom>
          <a:avLst/>
          <a:gdLst/>
          <a:ahLst/>
          <a:cxnLst/>
          <a:rect l="0" t="0" r="0" b="0"/>
          <a:pathLst>
            <a:path>
              <a:moveTo>
                <a:pt x="0" y="0"/>
              </a:moveTo>
              <a:lnTo>
                <a:pt x="0" y="134540"/>
              </a:lnTo>
              <a:lnTo>
                <a:pt x="1018170" y="134540"/>
              </a:lnTo>
              <a:lnTo>
                <a:pt x="1018170" y="157105"/>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381502E-DC58-489E-8543-5F2736ED1B08}">
      <dsp:nvSpPr>
        <dsp:cNvPr id="0" name=""/>
        <dsp:cNvSpPr/>
      </dsp:nvSpPr>
      <dsp:spPr>
        <a:xfrm>
          <a:off x="2484661" y="2306557"/>
          <a:ext cx="209242" cy="98281"/>
        </a:xfrm>
        <a:custGeom>
          <a:avLst/>
          <a:gdLst/>
          <a:ahLst/>
          <a:cxnLst/>
          <a:rect l="0" t="0" r="0" b="0"/>
          <a:pathLst>
            <a:path>
              <a:moveTo>
                <a:pt x="212518" y="0"/>
              </a:moveTo>
              <a:lnTo>
                <a:pt x="212518" y="77255"/>
              </a:lnTo>
              <a:lnTo>
                <a:pt x="0" y="77255"/>
              </a:lnTo>
              <a:lnTo>
                <a:pt x="0" y="99820"/>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6537FAC-00D9-4BD6-AB60-767D03B4E86A}">
      <dsp:nvSpPr>
        <dsp:cNvPr id="0" name=""/>
        <dsp:cNvSpPr/>
      </dsp:nvSpPr>
      <dsp:spPr>
        <a:xfrm>
          <a:off x="3327294" y="3518447"/>
          <a:ext cx="1397808" cy="91440"/>
        </a:xfrm>
        <a:custGeom>
          <a:avLst/>
          <a:gdLst/>
          <a:ahLst/>
          <a:cxnLst/>
          <a:rect l="0" t="0" r="0" b="0"/>
          <a:pathLst>
            <a:path>
              <a:moveTo>
                <a:pt x="0" y="99853"/>
              </a:moveTo>
              <a:lnTo>
                <a:pt x="1419694" y="45720"/>
              </a:lnTo>
            </a:path>
          </a:pathLst>
        </a:custGeom>
        <a:noFill/>
        <a:ln w="28575" cap="flat" cmpd="sng" algn="ctr">
          <a:solidFill>
            <a:srgbClr val="4472C4"/>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B762BE40-7067-4D0A-AA56-C555023CC16F}">
      <dsp:nvSpPr>
        <dsp:cNvPr id="0" name=""/>
        <dsp:cNvSpPr/>
      </dsp:nvSpPr>
      <dsp:spPr>
        <a:xfrm>
          <a:off x="3327294" y="3043403"/>
          <a:ext cx="1758994" cy="574062"/>
        </a:xfrm>
        <a:custGeom>
          <a:avLst/>
          <a:gdLst/>
          <a:ahLst/>
          <a:cxnLst/>
          <a:rect l="0" t="0" r="0" b="0"/>
          <a:pathLst>
            <a:path>
              <a:moveTo>
                <a:pt x="0" y="583050"/>
              </a:moveTo>
              <a:lnTo>
                <a:pt x="1786534" y="0"/>
              </a:lnTo>
            </a:path>
          </a:pathLst>
        </a:custGeom>
        <a:noFill/>
        <a:ln w="28575" cap="flat" cmpd="sng" algn="ctr">
          <a:solidFill>
            <a:srgbClr val="4472C4"/>
          </a:solidFill>
          <a:prstDash val="solid"/>
          <a:miter lim="800000"/>
        </a:ln>
        <a:effectLst/>
      </dsp:spPr>
      <dsp:style>
        <a:lnRef idx="1">
          <a:schemeClr val="accent5"/>
        </a:lnRef>
        <a:fillRef idx="0">
          <a:schemeClr val="accent5"/>
        </a:fillRef>
        <a:effectRef idx="0">
          <a:schemeClr val="accent5"/>
        </a:effectRef>
        <a:fontRef idx="minor">
          <a:schemeClr val="tx1"/>
        </a:fontRef>
      </dsp:style>
    </dsp:sp>
    <dsp:sp modelId="{E3BE1F68-613B-407F-8AD3-382987E2A7ED}">
      <dsp:nvSpPr>
        <dsp:cNvPr id="0" name=""/>
        <dsp:cNvSpPr/>
      </dsp:nvSpPr>
      <dsp:spPr>
        <a:xfrm>
          <a:off x="2486494" y="4821158"/>
          <a:ext cx="91440" cy="91440"/>
        </a:xfrm>
        <a:custGeom>
          <a:avLst/>
          <a:gdLst/>
          <a:ahLst/>
          <a:cxnLst/>
          <a:rect l="0" t="0" r="0" b="0"/>
          <a:pathLst>
            <a:path>
              <a:moveTo>
                <a:pt x="76822" y="45720"/>
              </a:moveTo>
              <a:lnTo>
                <a:pt x="45720" y="45720"/>
              </a:lnTo>
              <a:lnTo>
                <a:pt x="45720" y="55396"/>
              </a:lnTo>
            </a:path>
          </a:pathLst>
        </a:custGeom>
        <a:noFill/>
        <a:ln w="28575" cap="flat" cmpd="sng" algn="ctr">
          <a:solidFill>
            <a:srgbClr val="A5A5A5"/>
          </a:solidFill>
          <a:prstDash val="solid"/>
          <a:miter lim="800000"/>
        </a:ln>
        <a:effectLst/>
      </dsp:spPr>
      <dsp:style>
        <a:lnRef idx="1">
          <a:schemeClr val="accent3"/>
        </a:lnRef>
        <a:fillRef idx="0">
          <a:schemeClr val="accent3"/>
        </a:fillRef>
        <a:effectRef idx="0">
          <a:schemeClr val="accent3"/>
        </a:effectRef>
        <a:fontRef idx="minor">
          <a:schemeClr val="tx1"/>
        </a:fontRef>
      </dsp:style>
    </dsp:sp>
    <dsp:sp modelId="{B121F86F-44C0-4567-B866-935FA42D224F}">
      <dsp:nvSpPr>
        <dsp:cNvPr id="0" name=""/>
        <dsp:cNvSpPr/>
      </dsp:nvSpPr>
      <dsp:spPr>
        <a:xfrm>
          <a:off x="2455365" y="4517745"/>
          <a:ext cx="91440" cy="91440"/>
        </a:xfrm>
        <a:custGeom>
          <a:avLst/>
          <a:gdLst/>
          <a:ahLst/>
          <a:cxnLst/>
          <a:rect l="0" t="0" r="0" b="0"/>
          <a:pathLst>
            <a:path>
              <a:moveTo>
                <a:pt x="45720" y="45720"/>
              </a:moveTo>
              <a:lnTo>
                <a:pt x="45720" y="48495"/>
              </a:lnTo>
              <a:lnTo>
                <a:pt x="77336" y="48495"/>
              </a:lnTo>
              <a:lnTo>
                <a:pt x="77336" y="71060"/>
              </a:lnTo>
            </a:path>
          </a:pathLst>
        </a:custGeom>
        <a:noFill/>
        <a:ln w="28575" cap="flat" cmpd="sng" algn="ctr">
          <a:solidFill>
            <a:srgbClr val="A5A5A5"/>
          </a:solidFill>
          <a:prstDash val="solid"/>
          <a:miter lim="800000"/>
        </a:ln>
        <a:effectLst/>
      </dsp:spPr>
      <dsp:style>
        <a:lnRef idx="1">
          <a:schemeClr val="accent3"/>
        </a:lnRef>
        <a:fillRef idx="0">
          <a:schemeClr val="accent3"/>
        </a:fillRef>
        <a:effectRef idx="0">
          <a:schemeClr val="accent3"/>
        </a:effectRef>
        <a:fontRef idx="minor">
          <a:schemeClr val="tx1"/>
        </a:fontRef>
      </dsp:style>
    </dsp:sp>
    <dsp:sp modelId="{5C0FB6EF-92C8-40D0-94A2-BF58AAD54380}">
      <dsp:nvSpPr>
        <dsp:cNvPr id="0" name=""/>
        <dsp:cNvSpPr/>
      </dsp:nvSpPr>
      <dsp:spPr>
        <a:xfrm>
          <a:off x="2455365" y="4158199"/>
          <a:ext cx="91440" cy="91440"/>
        </a:xfrm>
        <a:custGeom>
          <a:avLst/>
          <a:gdLst/>
          <a:ahLst/>
          <a:cxnLst/>
          <a:rect l="0" t="0" r="0" b="0"/>
          <a:pathLst>
            <a:path>
              <a:moveTo>
                <a:pt x="65659" y="45720"/>
              </a:moveTo>
              <a:lnTo>
                <a:pt x="65659" y="97173"/>
              </a:lnTo>
              <a:lnTo>
                <a:pt x="45720" y="97173"/>
              </a:lnTo>
              <a:lnTo>
                <a:pt x="45720" y="119737"/>
              </a:lnTo>
            </a:path>
          </a:pathLst>
        </a:custGeom>
        <a:noFill/>
        <a:ln w="28575" cap="flat" cmpd="sng" algn="ctr">
          <a:solidFill>
            <a:srgbClr val="A5A5A5"/>
          </a:solidFill>
          <a:prstDash val="solid"/>
          <a:miter lim="800000"/>
        </a:ln>
        <a:effectLst/>
      </dsp:spPr>
      <dsp:style>
        <a:lnRef idx="1">
          <a:schemeClr val="accent3"/>
        </a:lnRef>
        <a:fillRef idx="0">
          <a:schemeClr val="accent3"/>
        </a:fillRef>
        <a:effectRef idx="0">
          <a:schemeClr val="accent3"/>
        </a:effectRef>
        <a:fontRef idx="minor">
          <a:schemeClr val="tx1"/>
        </a:fontRef>
      </dsp:style>
    </dsp:sp>
    <dsp:sp modelId="{F464C9E4-CDD7-4759-A54E-FC784318BA27}">
      <dsp:nvSpPr>
        <dsp:cNvPr id="0" name=""/>
        <dsp:cNvSpPr/>
      </dsp:nvSpPr>
      <dsp:spPr>
        <a:xfrm>
          <a:off x="2474997" y="3864372"/>
          <a:ext cx="91440" cy="91440"/>
        </a:xfrm>
        <a:custGeom>
          <a:avLst/>
          <a:gdLst/>
          <a:ahLst/>
          <a:cxnLst/>
          <a:rect l="0" t="0" r="0" b="0"/>
          <a:pathLst>
            <a:path>
              <a:moveTo>
                <a:pt x="53867" y="45720"/>
              </a:moveTo>
              <a:lnTo>
                <a:pt x="53867" y="108776"/>
              </a:lnTo>
              <a:lnTo>
                <a:pt x="45720" y="108776"/>
              </a:lnTo>
              <a:lnTo>
                <a:pt x="45720" y="131341"/>
              </a:lnTo>
            </a:path>
          </a:pathLst>
        </a:custGeom>
        <a:noFill/>
        <a:ln w="28575" cap="flat" cmpd="sng" algn="ctr">
          <a:solidFill>
            <a:srgbClr val="A5A5A5"/>
          </a:solidFill>
          <a:prstDash val="solid"/>
          <a:miter lim="800000"/>
        </a:ln>
        <a:effectLst/>
      </dsp:spPr>
      <dsp:style>
        <a:lnRef idx="1">
          <a:schemeClr val="accent3"/>
        </a:lnRef>
        <a:fillRef idx="0">
          <a:schemeClr val="accent3"/>
        </a:fillRef>
        <a:effectRef idx="0">
          <a:schemeClr val="accent3"/>
        </a:effectRef>
        <a:fontRef idx="minor">
          <a:schemeClr val="tx1"/>
        </a:fontRef>
      </dsp:style>
    </dsp:sp>
    <dsp:sp modelId="{14BD64CF-8153-41F9-ABC0-012D8743973F}">
      <dsp:nvSpPr>
        <dsp:cNvPr id="0" name=""/>
        <dsp:cNvSpPr/>
      </dsp:nvSpPr>
      <dsp:spPr>
        <a:xfrm>
          <a:off x="2528739" y="3571746"/>
          <a:ext cx="798555" cy="91440"/>
        </a:xfrm>
        <a:custGeom>
          <a:avLst/>
          <a:gdLst/>
          <a:ahLst/>
          <a:cxnLst/>
          <a:rect l="0" t="0" r="0" b="0"/>
          <a:pathLst>
            <a:path>
              <a:moveTo>
                <a:pt x="811058" y="45720"/>
              </a:moveTo>
              <a:lnTo>
                <a:pt x="811058" y="78422"/>
              </a:lnTo>
              <a:lnTo>
                <a:pt x="0" y="78422"/>
              </a:lnTo>
              <a:lnTo>
                <a:pt x="0" y="100986"/>
              </a:lnTo>
            </a:path>
          </a:pathLst>
        </a:custGeom>
        <a:noFill/>
        <a:ln w="28575" cap="flat" cmpd="sng" algn="ctr">
          <a:solidFill>
            <a:srgbClr val="A5A5A5"/>
          </a:solidFill>
          <a:prstDash val="solid"/>
          <a:miter lim="800000"/>
        </a:ln>
        <a:effectLst/>
      </dsp:spPr>
      <dsp:style>
        <a:lnRef idx="1">
          <a:schemeClr val="accent3"/>
        </a:lnRef>
        <a:fillRef idx="0">
          <a:schemeClr val="accent3"/>
        </a:fillRef>
        <a:effectRef idx="0">
          <a:schemeClr val="accent3"/>
        </a:effectRef>
        <a:fontRef idx="minor">
          <a:schemeClr val="tx1"/>
        </a:fontRef>
      </dsp:style>
    </dsp:sp>
    <dsp:sp modelId="{0C77501C-7967-4D48-B9BA-505B45A370C6}">
      <dsp:nvSpPr>
        <dsp:cNvPr id="0" name=""/>
        <dsp:cNvSpPr/>
      </dsp:nvSpPr>
      <dsp:spPr>
        <a:xfrm>
          <a:off x="2438014" y="2978743"/>
          <a:ext cx="889280" cy="91440"/>
        </a:xfrm>
        <a:custGeom>
          <a:avLst/>
          <a:gdLst/>
          <a:ahLst/>
          <a:cxnLst/>
          <a:rect l="0" t="0" r="0" b="0"/>
          <a:pathLst>
            <a:path>
              <a:moveTo>
                <a:pt x="0" y="45720"/>
              </a:moveTo>
              <a:lnTo>
                <a:pt x="0" y="105183"/>
              </a:lnTo>
              <a:lnTo>
                <a:pt x="903203" y="105183"/>
              </a:lnTo>
              <a:lnTo>
                <a:pt x="903203" y="127748"/>
              </a:lnTo>
            </a:path>
          </a:pathLst>
        </a:custGeom>
        <a:noFill/>
        <a:ln w="28575" cap="flat" cmpd="sng" algn="ctr">
          <a:solidFill>
            <a:srgbClr val="A5A5A5"/>
          </a:solidFill>
          <a:prstDash val="solid"/>
          <a:miter lim="800000"/>
        </a:ln>
        <a:effectLst/>
      </dsp:spPr>
      <dsp:style>
        <a:lnRef idx="1">
          <a:schemeClr val="accent3"/>
        </a:lnRef>
        <a:fillRef idx="0">
          <a:schemeClr val="accent3"/>
        </a:fillRef>
        <a:effectRef idx="0">
          <a:schemeClr val="accent3"/>
        </a:effectRef>
        <a:fontRef idx="minor">
          <a:schemeClr val="tx1"/>
        </a:fontRef>
      </dsp:style>
    </dsp:sp>
    <dsp:sp modelId="{4601055F-5A50-4964-BC65-434FF9F41CB3}">
      <dsp:nvSpPr>
        <dsp:cNvPr id="0" name=""/>
        <dsp:cNvSpPr/>
      </dsp:nvSpPr>
      <dsp:spPr>
        <a:xfrm>
          <a:off x="1472047" y="2612138"/>
          <a:ext cx="965966" cy="91440"/>
        </a:xfrm>
        <a:custGeom>
          <a:avLst/>
          <a:gdLst/>
          <a:ahLst/>
          <a:cxnLst/>
          <a:rect l="0" t="0" r="0" b="0"/>
          <a:pathLst>
            <a:path>
              <a:moveTo>
                <a:pt x="0" y="45720"/>
              </a:moveTo>
              <a:lnTo>
                <a:pt x="0" y="106184"/>
              </a:lnTo>
              <a:lnTo>
                <a:pt x="981091" y="106184"/>
              </a:lnTo>
              <a:lnTo>
                <a:pt x="981091" y="128749"/>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0078D7A-207C-4FFE-B7B1-C9C2218CFCEE}">
      <dsp:nvSpPr>
        <dsp:cNvPr id="0" name=""/>
        <dsp:cNvSpPr/>
      </dsp:nvSpPr>
      <dsp:spPr>
        <a:xfrm>
          <a:off x="1417574" y="2657858"/>
          <a:ext cx="91440" cy="133247"/>
        </a:xfrm>
        <a:custGeom>
          <a:avLst/>
          <a:gdLst/>
          <a:ahLst/>
          <a:cxnLst/>
          <a:rect l="0" t="0" r="0" b="0"/>
          <a:pathLst>
            <a:path>
              <a:moveTo>
                <a:pt x="54610" y="0"/>
              </a:moveTo>
              <a:lnTo>
                <a:pt x="54610" y="112768"/>
              </a:lnTo>
              <a:lnTo>
                <a:pt x="45720" y="112768"/>
              </a:lnTo>
              <a:lnTo>
                <a:pt x="45720" y="135333"/>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900E835-D121-43B2-BC50-BB7277CAA3AD}">
      <dsp:nvSpPr>
        <dsp:cNvPr id="0" name=""/>
        <dsp:cNvSpPr/>
      </dsp:nvSpPr>
      <dsp:spPr>
        <a:xfrm>
          <a:off x="468316" y="2657858"/>
          <a:ext cx="1003731" cy="153941"/>
        </a:xfrm>
        <a:custGeom>
          <a:avLst/>
          <a:gdLst/>
          <a:ahLst/>
          <a:cxnLst/>
          <a:rect l="0" t="0" r="0" b="0"/>
          <a:pathLst>
            <a:path>
              <a:moveTo>
                <a:pt x="1019666" y="0"/>
              </a:moveTo>
              <a:lnTo>
                <a:pt x="1019666" y="133786"/>
              </a:lnTo>
              <a:lnTo>
                <a:pt x="0" y="133786"/>
              </a:lnTo>
              <a:lnTo>
                <a:pt x="0" y="156351"/>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73513ED-3F7C-44DB-9BAA-3B33E9772ABE}">
      <dsp:nvSpPr>
        <dsp:cNvPr id="0" name=""/>
        <dsp:cNvSpPr/>
      </dsp:nvSpPr>
      <dsp:spPr>
        <a:xfrm>
          <a:off x="1472047" y="2306557"/>
          <a:ext cx="1221856" cy="151113"/>
        </a:xfrm>
        <a:custGeom>
          <a:avLst/>
          <a:gdLst/>
          <a:ahLst/>
          <a:cxnLst/>
          <a:rect l="0" t="0" r="0" b="0"/>
          <a:pathLst>
            <a:path>
              <a:moveTo>
                <a:pt x="1240986" y="0"/>
              </a:moveTo>
              <a:lnTo>
                <a:pt x="1240986" y="130914"/>
              </a:lnTo>
              <a:lnTo>
                <a:pt x="0" y="130914"/>
              </a:lnTo>
              <a:lnTo>
                <a:pt x="0" y="153479"/>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75B4655-85EB-4792-80C9-46763DD6791E}">
      <dsp:nvSpPr>
        <dsp:cNvPr id="0" name=""/>
        <dsp:cNvSpPr/>
      </dsp:nvSpPr>
      <dsp:spPr>
        <a:xfrm>
          <a:off x="2600475" y="1783091"/>
          <a:ext cx="93428" cy="112217"/>
        </a:xfrm>
        <a:custGeom>
          <a:avLst/>
          <a:gdLst/>
          <a:ahLst/>
          <a:cxnLst/>
          <a:rect l="0" t="0" r="0" b="0"/>
          <a:pathLst>
            <a:path>
              <a:moveTo>
                <a:pt x="0" y="0"/>
              </a:moveTo>
              <a:lnTo>
                <a:pt x="0" y="91409"/>
              </a:lnTo>
              <a:lnTo>
                <a:pt x="94891" y="91409"/>
              </a:lnTo>
              <a:lnTo>
                <a:pt x="94891" y="113974"/>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E5F9EEA-19D3-4921-B9A5-E69A9BF2A2F9}">
      <dsp:nvSpPr>
        <dsp:cNvPr id="0" name=""/>
        <dsp:cNvSpPr/>
      </dsp:nvSpPr>
      <dsp:spPr>
        <a:xfrm>
          <a:off x="2600475" y="1120100"/>
          <a:ext cx="1542292" cy="393203"/>
        </a:xfrm>
        <a:custGeom>
          <a:avLst/>
          <a:gdLst/>
          <a:ahLst/>
          <a:cxnLst/>
          <a:rect l="0" t="0" r="0" b="0"/>
          <a:pathLst>
            <a:path>
              <a:moveTo>
                <a:pt x="1566439" y="0"/>
              </a:moveTo>
              <a:lnTo>
                <a:pt x="1566439" y="376794"/>
              </a:lnTo>
              <a:lnTo>
                <a:pt x="0" y="376794"/>
              </a:lnTo>
              <a:lnTo>
                <a:pt x="0" y="399359"/>
              </a:lnTo>
            </a:path>
          </a:pathLst>
        </a:custGeom>
        <a:noFill/>
        <a:ln w="19050" cap="flat" cmpd="sng" algn="ctr">
          <a:solidFill>
            <a:srgbClr val="FFC000"/>
          </a:solidFill>
          <a:prstDash val="solid"/>
          <a:miter lim="800000"/>
        </a:ln>
        <a:effectLst/>
      </dsp:spPr>
      <dsp:style>
        <a:lnRef idx="1">
          <a:schemeClr val="accent4"/>
        </a:lnRef>
        <a:fillRef idx="0">
          <a:schemeClr val="accent4"/>
        </a:fillRef>
        <a:effectRef idx="0">
          <a:schemeClr val="accent4"/>
        </a:effectRef>
        <a:fontRef idx="minor">
          <a:schemeClr val="tx1"/>
        </a:fontRef>
      </dsp:style>
    </dsp:sp>
    <dsp:sp modelId="{04C35102-CF65-45B7-B675-372C5A2BDF2F}">
      <dsp:nvSpPr>
        <dsp:cNvPr id="0" name=""/>
        <dsp:cNvSpPr/>
      </dsp:nvSpPr>
      <dsp:spPr>
        <a:xfrm>
          <a:off x="4142768" y="793656"/>
          <a:ext cx="1352141" cy="421713"/>
        </a:xfrm>
        <a:custGeom>
          <a:avLst/>
          <a:gdLst/>
          <a:ahLst/>
          <a:cxnLst/>
          <a:rect l="0" t="0" r="0" b="0"/>
          <a:pathLst>
            <a:path>
              <a:moveTo>
                <a:pt x="1400142" y="599099"/>
              </a:moveTo>
              <a:lnTo>
                <a:pt x="0" y="0"/>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85089A7-12D7-4DEB-9713-A224B5E97F95}">
      <dsp:nvSpPr>
        <dsp:cNvPr id="0" name=""/>
        <dsp:cNvSpPr/>
      </dsp:nvSpPr>
      <dsp:spPr>
        <a:xfrm>
          <a:off x="2583941" y="945580"/>
          <a:ext cx="2910968" cy="269788"/>
        </a:xfrm>
        <a:custGeom>
          <a:avLst/>
          <a:gdLst/>
          <a:ahLst/>
          <a:cxnLst/>
          <a:rect l="0" t="0" r="0" b="0"/>
          <a:pathLst>
            <a:path>
              <a:moveTo>
                <a:pt x="3010205" y="297436"/>
              </a:moveTo>
              <a:lnTo>
                <a:pt x="0" y="0"/>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F47B98E-C820-4AF7-A706-BE814BF7C7B1}">
      <dsp:nvSpPr>
        <dsp:cNvPr id="0" name=""/>
        <dsp:cNvSpPr/>
      </dsp:nvSpPr>
      <dsp:spPr>
        <a:xfrm>
          <a:off x="4936279" y="945581"/>
          <a:ext cx="1117261" cy="269787"/>
        </a:xfrm>
        <a:prstGeom prst="roundRect">
          <a:avLst>
            <a:gd name="adj" fmla="val 10000"/>
          </a:avLst>
        </a:prstGeom>
        <a:solidFill>
          <a:sysClr val="window" lastClr="FFFFFF"/>
        </a:solidFill>
        <a:ln w="12700" cap="flat" cmpd="sng" algn="ctr">
          <a:solidFill>
            <a:srgbClr val="FFC000"/>
          </a:solidFill>
          <a:prstDash val="solid"/>
          <a:miter lim="800000"/>
        </a:ln>
        <a:effectLst/>
      </dsp:spPr>
      <dsp:style>
        <a:lnRef idx="2">
          <a:schemeClr val="accent4"/>
        </a:lnRef>
        <a:fillRef idx="1">
          <a:schemeClr val="lt1"/>
        </a:fillRef>
        <a:effectRef idx="0">
          <a:schemeClr val="accent4"/>
        </a:effectRef>
        <a:fontRef idx="minor">
          <a:schemeClr val="dk1"/>
        </a:fontRef>
      </dsp:style>
    </dsp:sp>
    <dsp:sp modelId="{910E724F-E330-4AE4-8781-7C52B3EAD912}">
      <dsp:nvSpPr>
        <dsp:cNvPr id="0" name=""/>
        <dsp:cNvSpPr/>
      </dsp:nvSpPr>
      <dsp:spPr>
        <a:xfrm>
          <a:off x="4962926" y="970896"/>
          <a:ext cx="1117261" cy="269787"/>
        </a:xfrm>
        <a:prstGeom prst="roundRect">
          <a:avLst>
            <a:gd name="adj" fmla="val 10000"/>
          </a:avLst>
        </a:prstGeom>
        <a:solidFill>
          <a:sysClr val="window" lastClr="FFFFFF"/>
        </a:solidFill>
        <a:ln w="12700" cap="flat" cmpd="sng" algn="ctr">
          <a:solidFill>
            <a:srgbClr val="FFC000"/>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kern="1200" dirty="0">
              <a:solidFill>
                <a:sysClr val="windowText" lastClr="000000">
                  <a:hueOff val="0"/>
                  <a:satOff val="0"/>
                  <a:lumOff val="0"/>
                  <a:alphaOff val="0"/>
                </a:sysClr>
              </a:solidFill>
              <a:latin typeface="Calibri" panose="020F0502020204030204"/>
              <a:ea typeface="+mn-ea"/>
              <a:cs typeface="+mn-cs"/>
            </a:rPr>
            <a:t>Senato</a:t>
          </a:r>
        </a:p>
      </dsp:txBody>
      <dsp:txXfrm>
        <a:off x="4970828" y="978798"/>
        <a:ext cx="1101457" cy="253983"/>
      </dsp:txXfrm>
    </dsp:sp>
    <dsp:sp modelId="{FDBADB4D-3BC0-4F82-A3B8-FB335709471E}">
      <dsp:nvSpPr>
        <dsp:cNvPr id="0" name=""/>
        <dsp:cNvSpPr/>
      </dsp:nvSpPr>
      <dsp:spPr>
        <a:xfrm>
          <a:off x="2012002" y="945580"/>
          <a:ext cx="1143877" cy="269787"/>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3F9A95-7D7B-45F3-86F5-455656C6E371}">
      <dsp:nvSpPr>
        <dsp:cNvPr id="0" name=""/>
        <dsp:cNvSpPr/>
      </dsp:nvSpPr>
      <dsp:spPr>
        <a:xfrm>
          <a:off x="2038649" y="970895"/>
          <a:ext cx="1143877" cy="269787"/>
        </a:xfrm>
        <a:prstGeom prst="roundRect">
          <a:avLst>
            <a:gd name="adj" fmla="val 10000"/>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kern="1200">
              <a:solidFill>
                <a:sysClr val="windowText" lastClr="000000">
                  <a:hueOff val="0"/>
                  <a:satOff val="0"/>
                  <a:lumOff val="0"/>
                  <a:alphaOff val="0"/>
                </a:sysClr>
              </a:solidFill>
              <a:latin typeface="Calibri" panose="020F0502020204030204"/>
              <a:ea typeface="+mn-ea"/>
              <a:cs typeface="+mn-cs"/>
            </a:rPr>
            <a:t>Yönetim Kurulu</a:t>
          </a:r>
        </a:p>
      </dsp:txBody>
      <dsp:txXfrm>
        <a:off x="2046551" y="978797"/>
        <a:ext cx="1128073" cy="253983"/>
      </dsp:txXfrm>
    </dsp:sp>
    <dsp:sp modelId="{71DEA07B-D6BE-4006-826B-91EDCF473EF1}">
      <dsp:nvSpPr>
        <dsp:cNvPr id="0" name=""/>
        <dsp:cNvSpPr/>
      </dsp:nvSpPr>
      <dsp:spPr>
        <a:xfrm>
          <a:off x="3501966" y="793656"/>
          <a:ext cx="1281603" cy="326443"/>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2D6475-6904-4BBA-A8D8-8ACBCFDD3E44}">
      <dsp:nvSpPr>
        <dsp:cNvPr id="0" name=""/>
        <dsp:cNvSpPr/>
      </dsp:nvSpPr>
      <dsp:spPr>
        <a:xfrm>
          <a:off x="3528613" y="818971"/>
          <a:ext cx="1281603" cy="326443"/>
        </a:xfrm>
        <a:prstGeom prst="roundRect">
          <a:avLst>
            <a:gd name="adj" fmla="val 10000"/>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kern="1200">
              <a:solidFill>
                <a:sysClr val="windowText" lastClr="000000">
                  <a:hueOff val="0"/>
                  <a:satOff val="0"/>
                  <a:lumOff val="0"/>
                  <a:alphaOff val="0"/>
                </a:sysClr>
              </a:solidFill>
              <a:latin typeface="Calibri" panose="020F0502020204030204"/>
              <a:ea typeface="+mn-ea"/>
              <a:cs typeface="+mn-cs"/>
            </a:rPr>
            <a:t>Rektör</a:t>
          </a:r>
        </a:p>
      </dsp:txBody>
      <dsp:txXfrm>
        <a:off x="3538174" y="828532"/>
        <a:ext cx="1262481" cy="307321"/>
      </dsp:txXfrm>
    </dsp:sp>
    <dsp:sp modelId="{7E2141D0-8E3C-4680-B9FA-439D4BA47CAF}">
      <dsp:nvSpPr>
        <dsp:cNvPr id="0" name=""/>
        <dsp:cNvSpPr/>
      </dsp:nvSpPr>
      <dsp:spPr>
        <a:xfrm>
          <a:off x="2035013" y="1513303"/>
          <a:ext cx="1130924" cy="269787"/>
        </a:xfrm>
        <a:prstGeom prst="roundRect">
          <a:avLst>
            <a:gd name="adj" fmla="val 10000"/>
          </a:avLst>
        </a:prstGeom>
        <a:solidFill>
          <a:sysClr val="window" lastClr="FFFFFF"/>
        </a:solidFill>
        <a:ln w="12700" cap="flat" cmpd="sng" algn="ctr">
          <a:solidFill>
            <a:srgbClr val="FFC000"/>
          </a:solidFill>
          <a:prstDash val="solid"/>
          <a:miter lim="800000"/>
        </a:ln>
        <a:effectLst/>
      </dsp:spPr>
      <dsp:style>
        <a:lnRef idx="2">
          <a:schemeClr val="accent4"/>
        </a:lnRef>
        <a:fillRef idx="1">
          <a:schemeClr val="lt1"/>
        </a:fillRef>
        <a:effectRef idx="0">
          <a:schemeClr val="accent4"/>
        </a:effectRef>
        <a:fontRef idx="minor">
          <a:schemeClr val="dk1"/>
        </a:fontRef>
      </dsp:style>
    </dsp:sp>
    <dsp:sp modelId="{CF39BA48-DC46-41A7-80B7-BCD49557E0F9}">
      <dsp:nvSpPr>
        <dsp:cNvPr id="0" name=""/>
        <dsp:cNvSpPr/>
      </dsp:nvSpPr>
      <dsp:spPr>
        <a:xfrm>
          <a:off x="2061660" y="1538618"/>
          <a:ext cx="1130924" cy="269787"/>
        </a:xfrm>
        <a:prstGeom prst="roundRect">
          <a:avLst>
            <a:gd name="adj" fmla="val 10000"/>
          </a:avLst>
        </a:prstGeom>
        <a:solidFill>
          <a:sysClr val="window" lastClr="FFFFFF"/>
        </a:solidFill>
        <a:ln w="12700" cap="flat" cmpd="sng" algn="ctr">
          <a:solidFill>
            <a:srgbClr val="FFC000"/>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kern="1200">
              <a:solidFill>
                <a:sysClr val="windowText" lastClr="000000">
                  <a:hueOff val="0"/>
                  <a:satOff val="0"/>
                  <a:lumOff val="0"/>
                  <a:alphaOff val="0"/>
                </a:sysClr>
              </a:solidFill>
              <a:latin typeface="Calibri" panose="020F0502020204030204"/>
              <a:ea typeface="+mn-ea"/>
              <a:cs typeface="+mn-cs"/>
            </a:rPr>
            <a:t>Fakülteler</a:t>
          </a:r>
        </a:p>
      </dsp:txBody>
      <dsp:txXfrm>
        <a:off x="2069562" y="1546520"/>
        <a:ext cx="1115120" cy="253983"/>
      </dsp:txXfrm>
    </dsp:sp>
    <dsp:sp modelId="{E84BD7D3-A501-48B4-9FDC-23E9D0D0953C}">
      <dsp:nvSpPr>
        <dsp:cNvPr id="0" name=""/>
        <dsp:cNvSpPr/>
      </dsp:nvSpPr>
      <dsp:spPr>
        <a:xfrm>
          <a:off x="2285901" y="1895309"/>
          <a:ext cx="816004" cy="411248"/>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F9C118-C957-4177-8E5C-025FDC5CE31D}">
      <dsp:nvSpPr>
        <dsp:cNvPr id="0" name=""/>
        <dsp:cNvSpPr/>
      </dsp:nvSpPr>
      <dsp:spPr>
        <a:xfrm>
          <a:off x="2312549" y="1920623"/>
          <a:ext cx="816004" cy="411248"/>
        </a:xfrm>
        <a:prstGeom prst="roundRect">
          <a:avLst>
            <a:gd name="adj" fmla="val 10000"/>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b="1" kern="1200" dirty="0">
              <a:solidFill>
                <a:srgbClr val="FF0000"/>
              </a:solidFill>
              <a:latin typeface="Calibri" panose="020F0502020204030204"/>
              <a:ea typeface="+mn-ea"/>
              <a:cs typeface="+mn-cs"/>
            </a:rPr>
            <a:t>Fen Fakültesi</a:t>
          </a:r>
        </a:p>
      </dsp:txBody>
      <dsp:txXfrm>
        <a:off x="2324594" y="1932668"/>
        <a:ext cx="791914" cy="387158"/>
      </dsp:txXfrm>
    </dsp:sp>
    <dsp:sp modelId="{931E782D-4033-44A5-B479-D14B6A5FB61F}">
      <dsp:nvSpPr>
        <dsp:cNvPr id="0" name=""/>
        <dsp:cNvSpPr/>
      </dsp:nvSpPr>
      <dsp:spPr>
        <a:xfrm>
          <a:off x="1126416" y="2457671"/>
          <a:ext cx="691262" cy="200187"/>
        </a:xfrm>
        <a:prstGeom prst="roundRect">
          <a:avLst>
            <a:gd name="adj" fmla="val 10000"/>
          </a:avLst>
        </a:prstGeom>
        <a:solidFill>
          <a:sysClr val="window" lastClr="FFFFFF"/>
        </a:solidFill>
        <a:ln w="12700" cap="flat" cmpd="sng" algn="ctr">
          <a:solidFill>
            <a:srgbClr val="70AD47"/>
          </a:solidFill>
          <a:prstDash val="solid"/>
          <a:miter lim="800000"/>
        </a:ln>
        <a:effectLst/>
      </dsp:spPr>
      <dsp:style>
        <a:lnRef idx="2">
          <a:schemeClr val="accent6"/>
        </a:lnRef>
        <a:fillRef idx="1">
          <a:schemeClr val="lt1"/>
        </a:fillRef>
        <a:effectRef idx="0">
          <a:schemeClr val="accent6"/>
        </a:effectRef>
        <a:fontRef idx="minor">
          <a:schemeClr val="dk1"/>
        </a:fontRef>
      </dsp:style>
    </dsp:sp>
    <dsp:sp modelId="{E05EAD72-C93A-4145-82F9-C24858ADEBF6}">
      <dsp:nvSpPr>
        <dsp:cNvPr id="0" name=""/>
        <dsp:cNvSpPr/>
      </dsp:nvSpPr>
      <dsp:spPr>
        <a:xfrm>
          <a:off x="1153063" y="2482986"/>
          <a:ext cx="691262" cy="200187"/>
        </a:xfrm>
        <a:prstGeom prst="roundRect">
          <a:avLst>
            <a:gd name="adj" fmla="val 10000"/>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kern="1200">
              <a:solidFill>
                <a:sysClr val="windowText" lastClr="000000">
                  <a:hueOff val="0"/>
                  <a:satOff val="0"/>
                  <a:lumOff val="0"/>
                  <a:alphaOff val="0"/>
                </a:sysClr>
              </a:solidFill>
              <a:latin typeface="Calibri" panose="020F0502020204030204"/>
              <a:ea typeface="+mn-ea"/>
              <a:cs typeface="+mn-cs"/>
            </a:rPr>
            <a:t>Dekan</a:t>
          </a:r>
        </a:p>
      </dsp:txBody>
      <dsp:txXfrm>
        <a:off x="1158926" y="2488849"/>
        <a:ext cx="679536" cy="188461"/>
      </dsp:txXfrm>
    </dsp:sp>
    <dsp:sp modelId="{FC49A8C9-4BBD-492D-97CB-59AB7DAC4BD6}">
      <dsp:nvSpPr>
        <dsp:cNvPr id="0" name=""/>
        <dsp:cNvSpPr/>
      </dsp:nvSpPr>
      <dsp:spPr>
        <a:xfrm>
          <a:off x="-26647" y="2811800"/>
          <a:ext cx="989927" cy="307773"/>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9A95A3-10AE-42F4-9348-D3364C4C4FAE}">
      <dsp:nvSpPr>
        <dsp:cNvPr id="0" name=""/>
        <dsp:cNvSpPr/>
      </dsp:nvSpPr>
      <dsp:spPr>
        <a:xfrm>
          <a:off x="0" y="2837115"/>
          <a:ext cx="989927" cy="307773"/>
        </a:xfrm>
        <a:prstGeom prst="roundRect">
          <a:avLst>
            <a:gd name="adj" fmla="val 10000"/>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kern="1200">
              <a:solidFill>
                <a:sysClr val="windowText" lastClr="000000">
                  <a:hueOff val="0"/>
                  <a:satOff val="0"/>
                  <a:lumOff val="0"/>
                  <a:alphaOff val="0"/>
                </a:sysClr>
              </a:solidFill>
              <a:latin typeface="Calibri" panose="020F0502020204030204"/>
              <a:ea typeface="+mn-ea"/>
              <a:cs typeface="+mn-cs"/>
            </a:rPr>
            <a:t>Dekan Yardımcısı</a:t>
          </a:r>
        </a:p>
      </dsp:txBody>
      <dsp:txXfrm>
        <a:off x="9014" y="2846129"/>
        <a:ext cx="971899" cy="289745"/>
      </dsp:txXfrm>
    </dsp:sp>
    <dsp:sp modelId="{C5D2007D-94D0-4F9B-A19B-F17EEAD0E072}">
      <dsp:nvSpPr>
        <dsp:cNvPr id="0" name=""/>
        <dsp:cNvSpPr/>
      </dsp:nvSpPr>
      <dsp:spPr>
        <a:xfrm>
          <a:off x="1043426" y="2791105"/>
          <a:ext cx="839734" cy="342234"/>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C4FF18-57CC-46A2-979E-D4846F496F90}">
      <dsp:nvSpPr>
        <dsp:cNvPr id="0" name=""/>
        <dsp:cNvSpPr/>
      </dsp:nvSpPr>
      <dsp:spPr>
        <a:xfrm>
          <a:off x="1070074" y="2816420"/>
          <a:ext cx="839734" cy="342234"/>
        </a:xfrm>
        <a:prstGeom prst="roundRect">
          <a:avLst>
            <a:gd name="adj" fmla="val 10000"/>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kern="1200">
              <a:solidFill>
                <a:sysClr val="windowText" lastClr="000000">
                  <a:hueOff val="0"/>
                  <a:satOff val="0"/>
                  <a:lumOff val="0"/>
                  <a:alphaOff val="0"/>
                </a:sysClr>
              </a:solidFill>
              <a:latin typeface="Calibri" panose="020F0502020204030204"/>
              <a:ea typeface="+mn-ea"/>
              <a:cs typeface="+mn-cs"/>
            </a:rPr>
            <a:t>Dekan Yardımcısı</a:t>
          </a:r>
        </a:p>
      </dsp:txBody>
      <dsp:txXfrm>
        <a:off x="1080098" y="2826444"/>
        <a:ext cx="819686" cy="322186"/>
      </dsp:txXfrm>
    </dsp:sp>
    <dsp:sp modelId="{5A5D7D94-E82E-4EC3-8AF5-1217A4436434}">
      <dsp:nvSpPr>
        <dsp:cNvPr id="0" name=""/>
        <dsp:cNvSpPr/>
      </dsp:nvSpPr>
      <dsp:spPr>
        <a:xfrm>
          <a:off x="2129385" y="2739608"/>
          <a:ext cx="617259" cy="284855"/>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F8B59E-3068-49A5-8A8B-E15D722A54D4}">
      <dsp:nvSpPr>
        <dsp:cNvPr id="0" name=""/>
        <dsp:cNvSpPr/>
      </dsp:nvSpPr>
      <dsp:spPr>
        <a:xfrm>
          <a:off x="2156032" y="2764922"/>
          <a:ext cx="617259" cy="284855"/>
        </a:xfrm>
        <a:prstGeom prst="roundRect">
          <a:avLst>
            <a:gd name="adj" fmla="val 10000"/>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kern="1200" dirty="0">
              <a:solidFill>
                <a:sysClr val="windowText" lastClr="000000">
                  <a:hueOff val="0"/>
                  <a:satOff val="0"/>
                  <a:lumOff val="0"/>
                  <a:alphaOff val="0"/>
                </a:sysClr>
              </a:solidFill>
              <a:latin typeface="Calibri" panose="020F0502020204030204"/>
              <a:ea typeface="+mn-ea"/>
              <a:cs typeface="+mn-cs"/>
            </a:rPr>
            <a:t>Bölümler</a:t>
          </a:r>
        </a:p>
      </dsp:txBody>
      <dsp:txXfrm>
        <a:off x="2164375" y="2773265"/>
        <a:ext cx="600573" cy="268169"/>
      </dsp:txXfrm>
    </dsp:sp>
    <dsp:sp modelId="{0F1B358B-D559-4B22-B055-246792857580}">
      <dsp:nvSpPr>
        <dsp:cNvPr id="0" name=""/>
        <dsp:cNvSpPr/>
      </dsp:nvSpPr>
      <dsp:spPr>
        <a:xfrm>
          <a:off x="2646568" y="3105227"/>
          <a:ext cx="1361453" cy="512238"/>
        </a:xfrm>
        <a:prstGeom prst="roundRect">
          <a:avLst>
            <a:gd name="adj" fmla="val 10000"/>
          </a:avLst>
        </a:prstGeom>
        <a:solidFill>
          <a:sysClr val="window" lastClr="FFFFFF"/>
        </a:solidFill>
        <a:ln w="12700" cap="flat" cmpd="sng" algn="ctr">
          <a:solidFill>
            <a:srgbClr val="A5A5A5"/>
          </a:solidFill>
          <a:prstDash val="solid"/>
          <a:miter lim="800000"/>
        </a:ln>
        <a:effectLst/>
      </dsp:spPr>
      <dsp:style>
        <a:lnRef idx="2">
          <a:schemeClr val="accent3"/>
        </a:lnRef>
        <a:fillRef idx="1">
          <a:schemeClr val="lt1"/>
        </a:fillRef>
        <a:effectRef idx="0">
          <a:schemeClr val="accent3"/>
        </a:effectRef>
        <a:fontRef idx="minor">
          <a:schemeClr val="dk1"/>
        </a:fontRef>
      </dsp:style>
    </dsp:sp>
    <dsp:sp modelId="{886308F0-2EEC-4229-A2FD-706AA7877AD9}">
      <dsp:nvSpPr>
        <dsp:cNvPr id="0" name=""/>
        <dsp:cNvSpPr/>
      </dsp:nvSpPr>
      <dsp:spPr>
        <a:xfrm>
          <a:off x="2673215" y="3130542"/>
          <a:ext cx="1361453" cy="512238"/>
        </a:xfrm>
        <a:prstGeom prst="roundRect">
          <a:avLst>
            <a:gd name="adj" fmla="val 10000"/>
          </a:avLst>
        </a:prstGeom>
        <a:solidFill>
          <a:sysClr val="window" lastClr="FFFFFF"/>
        </a:solidFill>
        <a:ln w="12700" cap="flat" cmpd="sng" algn="ctr">
          <a:solidFill>
            <a:srgbClr val="A5A5A5"/>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ts val="0"/>
            </a:spcAft>
          </a:pPr>
          <a:r>
            <a:rPr lang="tr-TR" sz="900" b="1" kern="1200" dirty="0">
              <a:solidFill>
                <a:srgbClr val="FF0000"/>
              </a:solidFill>
              <a:latin typeface="Calibri" panose="020F0502020204030204"/>
              <a:ea typeface="+mn-ea"/>
              <a:cs typeface="+mn-cs"/>
            </a:rPr>
            <a:t>Biyoloji</a:t>
          </a:r>
        </a:p>
        <a:p>
          <a:pPr lvl="0" algn="ctr" defTabSz="400050">
            <a:lnSpc>
              <a:spcPct val="90000"/>
            </a:lnSpc>
            <a:spcBef>
              <a:spcPct val="0"/>
            </a:spcBef>
            <a:spcAft>
              <a:spcPts val="0"/>
            </a:spcAft>
          </a:pPr>
          <a:r>
            <a:rPr lang="tr-TR" sz="900" b="1" kern="1200" dirty="0">
              <a:solidFill>
                <a:srgbClr val="FF0000"/>
              </a:solidFill>
              <a:latin typeface="Calibri" panose="020F0502020204030204"/>
              <a:ea typeface="+mn-ea"/>
              <a:cs typeface="+mn-cs"/>
            </a:rPr>
            <a:t>Bölüm Bşk.</a:t>
          </a:r>
        </a:p>
        <a:p>
          <a:pPr lvl="0" algn="ctr" defTabSz="400050">
            <a:lnSpc>
              <a:spcPct val="90000"/>
            </a:lnSpc>
            <a:spcBef>
              <a:spcPct val="0"/>
            </a:spcBef>
            <a:spcAft>
              <a:spcPts val="0"/>
            </a:spcAft>
          </a:pPr>
          <a:r>
            <a:rPr lang="tr-TR" sz="900" b="1" kern="1200" dirty="0">
              <a:solidFill>
                <a:srgbClr val="FF0000"/>
              </a:solidFill>
              <a:latin typeface="Calibri" panose="020F0502020204030204"/>
              <a:ea typeface="+mn-ea"/>
              <a:cs typeface="+mn-cs"/>
            </a:rPr>
            <a:t>Prof. Dr. </a:t>
          </a:r>
          <a:r>
            <a:rPr lang="tr-TR" sz="900" b="1" kern="1200" dirty="0" smtClean="0">
              <a:solidFill>
                <a:srgbClr val="FF0000"/>
              </a:solidFill>
              <a:latin typeface="Calibri" panose="020F0502020204030204"/>
              <a:ea typeface="+mn-ea"/>
              <a:cs typeface="+mn-cs"/>
            </a:rPr>
            <a:t>............</a:t>
          </a:r>
          <a:endParaRPr lang="tr-TR" sz="900" b="1" kern="1200" dirty="0">
            <a:solidFill>
              <a:srgbClr val="FF0000"/>
            </a:solidFill>
            <a:latin typeface="Calibri" panose="020F0502020204030204"/>
            <a:ea typeface="+mn-ea"/>
            <a:cs typeface="+mn-cs"/>
          </a:endParaRPr>
        </a:p>
      </dsp:txBody>
      <dsp:txXfrm>
        <a:off x="2688218" y="3145545"/>
        <a:ext cx="1331447" cy="482232"/>
      </dsp:txXfrm>
    </dsp:sp>
    <dsp:sp modelId="{C1816361-30B4-4F0D-8C38-A13FA96F1EFA}">
      <dsp:nvSpPr>
        <dsp:cNvPr id="0" name=""/>
        <dsp:cNvSpPr/>
      </dsp:nvSpPr>
      <dsp:spPr>
        <a:xfrm>
          <a:off x="2188964" y="3671881"/>
          <a:ext cx="679551" cy="238211"/>
        </a:xfrm>
        <a:prstGeom prst="roundRect">
          <a:avLst>
            <a:gd name="adj" fmla="val 10000"/>
          </a:avLst>
        </a:prstGeom>
        <a:solidFill>
          <a:sysClr val="window" lastClr="FFFFFF"/>
        </a:solidFill>
        <a:ln w="12700" cap="flat" cmpd="sng" algn="ctr">
          <a:solidFill>
            <a:srgbClr val="A5A5A5"/>
          </a:solidFill>
          <a:prstDash val="solid"/>
          <a:miter lim="800000"/>
        </a:ln>
        <a:effectLst/>
      </dsp:spPr>
      <dsp:style>
        <a:lnRef idx="2">
          <a:schemeClr val="accent3"/>
        </a:lnRef>
        <a:fillRef idx="1">
          <a:schemeClr val="lt1"/>
        </a:fillRef>
        <a:effectRef idx="0">
          <a:schemeClr val="accent3"/>
        </a:effectRef>
        <a:fontRef idx="minor">
          <a:schemeClr val="dk1"/>
        </a:fontRef>
      </dsp:style>
    </dsp:sp>
    <dsp:sp modelId="{4DEB5177-669B-4CE0-98BF-7104C05D4573}">
      <dsp:nvSpPr>
        <dsp:cNvPr id="0" name=""/>
        <dsp:cNvSpPr/>
      </dsp:nvSpPr>
      <dsp:spPr>
        <a:xfrm>
          <a:off x="2215611" y="3697195"/>
          <a:ext cx="679551" cy="238211"/>
        </a:xfrm>
        <a:prstGeom prst="roundRect">
          <a:avLst>
            <a:gd name="adj" fmla="val 10000"/>
          </a:avLst>
        </a:prstGeom>
        <a:solidFill>
          <a:sysClr val="window" lastClr="FFFFFF"/>
        </a:solidFill>
        <a:ln w="12700" cap="flat" cmpd="sng" algn="ctr">
          <a:solidFill>
            <a:srgbClr val="A5A5A5"/>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kern="1200">
              <a:solidFill>
                <a:sysClr val="windowText" lastClr="000000">
                  <a:hueOff val="0"/>
                  <a:satOff val="0"/>
                  <a:lumOff val="0"/>
                  <a:alphaOff val="0"/>
                </a:sysClr>
              </a:solidFill>
              <a:latin typeface="Calibri" panose="020F0502020204030204"/>
              <a:ea typeface="+mn-ea"/>
              <a:cs typeface="+mn-cs"/>
            </a:rPr>
            <a:t>Kimya</a:t>
          </a:r>
        </a:p>
      </dsp:txBody>
      <dsp:txXfrm>
        <a:off x="2222588" y="3704172"/>
        <a:ext cx="665597" cy="224257"/>
      </dsp:txXfrm>
    </dsp:sp>
    <dsp:sp modelId="{C1412C72-2A85-4458-915E-E555734C64B8}">
      <dsp:nvSpPr>
        <dsp:cNvPr id="0" name=""/>
        <dsp:cNvSpPr/>
      </dsp:nvSpPr>
      <dsp:spPr>
        <a:xfrm>
          <a:off x="2099859" y="3994393"/>
          <a:ext cx="841715" cy="209525"/>
        </a:xfrm>
        <a:prstGeom prst="roundRect">
          <a:avLst>
            <a:gd name="adj" fmla="val 10000"/>
          </a:avLst>
        </a:prstGeom>
        <a:solidFill>
          <a:sysClr val="window" lastClr="FFFFFF"/>
        </a:solidFill>
        <a:ln w="12700" cap="flat" cmpd="sng" algn="ctr">
          <a:solidFill>
            <a:srgbClr val="A5A5A5"/>
          </a:solidFill>
          <a:prstDash val="solid"/>
          <a:miter lim="800000"/>
        </a:ln>
        <a:effectLst/>
      </dsp:spPr>
      <dsp:style>
        <a:lnRef idx="2">
          <a:schemeClr val="accent3"/>
        </a:lnRef>
        <a:fillRef idx="1">
          <a:schemeClr val="lt1"/>
        </a:fillRef>
        <a:effectRef idx="0">
          <a:schemeClr val="accent3"/>
        </a:effectRef>
        <a:fontRef idx="minor">
          <a:schemeClr val="dk1"/>
        </a:fontRef>
      </dsp:style>
    </dsp:sp>
    <dsp:sp modelId="{9844A6AF-F142-4A3D-84E7-4DB2FB4B384A}">
      <dsp:nvSpPr>
        <dsp:cNvPr id="0" name=""/>
        <dsp:cNvSpPr/>
      </dsp:nvSpPr>
      <dsp:spPr>
        <a:xfrm>
          <a:off x="2126506" y="4019708"/>
          <a:ext cx="841715" cy="209525"/>
        </a:xfrm>
        <a:prstGeom prst="roundRect">
          <a:avLst>
            <a:gd name="adj" fmla="val 10000"/>
          </a:avLst>
        </a:prstGeom>
        <a:solidFill>
          <a:sysClr val="window" lastClr="FFFFFF"/>
        </a:solidFill>
        <a:ln w="12700" cap="flat" cmpd="sng" algn="ctr">
          <a:solidFill>
            <a:srgbClr val="A5A5A5"/>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kern="1200">
              <a:solidFill>
                <a:sysClr val="windowText" lastClr="000000">
                  <a:hueOff val="0"/>
                  <a:satOff val="0"/>
                  <a:lumOff val="0"/>
                  <a:alphaOff val="0"/>
                </a:sysClr>
              </a:solidFill>
              <a:latin typeface="Calibri" panose="020F0502020204030204"/>
              <a:ea typeface="+mn-ea"/>
              <a:cs typeface="+mn-cs"/>
            </a:rPr>
            <a:t>Fizik</a:t>
          </a:r>
        </a:p>
      </dsp:txBody>
      <dsp:txXfrm>
        <a:off x="2132643" y="4025845"/>
        <a:ext cx="829441" cy="197251"/>
      </dsp:txXfrm>
    </dsp:sp>
    <dsp:sp modelId="{2EC6B0A1-9298-4211-8EEA-86A4BF664251}">
      <dsp:nvSpPr>
        <dsp:cNvPr id="0" name=""/>
        <dsp:cNvSpPr/>
      </dsp:nvSpPr>
      <dsp:spPr>
        <a:xfrm>
          <a:off x="2100695" y="4276796"/>
          <a:ext cx="800780" cy="286669"/>
        </a:xfrm>
        <a:prstGeom prst="roundRect">
          <a:avLst>
            <a:gd name="adj" fmla="val 10000"/>
          </a:avLst>
        </a:prstGeom>
        <a:solidFill>
          <a:sysClr val="window" lastClr="FFFFFF"/>
        </a:solidFill>
        <a:ln w="12700" cap="flat" cmpd="sng" algn="ctr">
          <a:solidFill>
            <a:srgbClr val="A5A5A5"/>
          </a:solidFill>
          <a:prstDash val="solid"/>
          <a:miter lim="800000"/>
        </a:ln>
        <a:effectLst/>
      </dsp:spPr>
      <dsp:style>
        <a:lnRef idx="2">
          <a:schemeClr val="accent3"/>
        </a:lnRef>
        <a:fillRef idx="1">
          <a:schemeClr val="lt1"/>
        </a:fillRef>
        <a:effectRef idx="0">
          <a:schemeClr val="accent3"/>
        </a:effectRef>
        <a:fontRef idx="minor">
          <a:schemeClr val="dk1"/>
        </a:fontRef>
      </dsp:style>
    </dsp:sp>
    <dsp:sp modelId="{D2F63972-DBAB-46FA-81FE-68898A47A13C}">
      <dsp:nvSpPr>
        <dsp:cNvPr id="0" name=""/>
        <dsp:cNvSpPr/>
      </dsp:nvSpPr>
      <dsp:spPr>
        <a:xfrm>
          <a:off x="2127342" y="4302111"/>
          <a:ext cx="800780" cy="286669"/>
        </a:xfrm>
        <a:prstGeom prst="roundRect">
          <a:avLst>
            <a:gd name="adj" fmla="val 10000"/>
          </a:avLst>
        </a:prstGeom>
        <a:solidFill>
          <a:sysClr val="window" lastClr="FFFFFF"/>
        </a:solidFill>
        <a:ln w="12700" cap="flat" cmpd="sng" algn="ctr">
          <a:solidFill>
            <a:srgbClr val="A5A5A5"/>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kern="1200">
              <a:solidFill>
                <a:sysClr val="windowText" lastClr="000000">
                  <a:hueOff val="0"/>
                  <a:satOff val="0"/>
                  <a:lumOff val="0"/>
                  <a:alphaOff val="0"/>
                </a:sysClr>
              </a:solidFill>
              <a:latin typeface="Calibri" panose="020F0502020204030204"/>
              <a:ea typeface="+mn-ea"/>
              <a:cs typeface="+mn-cs"/>
            </a:rPr>
            <a:t>Matematik</a:t>
          </a:r>
        </a:p>
      </dsp:txBody>
      <dsp:txXfrm>
        <a:off x="2135738" y="4310507"/>
        <a:ext cx="783988" cy="269877"/>
      </dsp:txXfrm>
    </dsp:sp>
    <dsp:sp modelId="{37DC3F81-38D2-4D6B-BEC2-E397A43AFD7F}">
      <dsp:nvSpPr>
        <dsp:cNvPr id="0" name=""/>
        <dsp:cNvSpPr/>
      </dsp:nvSpPr>
      <dsp:spPr>
        <a:xfrm>
          <a:off x="2102606" y="4588415"/>
          <a:ext cx="859215" cy="278462"/>
        </a:xfrm>
        <a:prstGeom prst="roundRect">
          <a:avLst>
            <a:gd name="adj" fmla="val 10000"/>
          </a:avLst>
        </a:prstGeom>
        <a:solidFill>
          <a:sysClr val="window" lastClr="FFFFFF"/>
        </a:solidFill>
        <a:ln w="12700" cap="flat" cmpd="sng" algn="ctr">
          <a:solidFill>
            <a:srgbClr val="A5A5A5"/>
          </a:solidFill>
          <a:prstDash val="solid"/>
          <a:miter lim="800000"/>
        </a:ln>
        <a:effectLst/>
      </dsp:spPr>
      <dsp:style>
        <a:lnRef idx="2">
          <a:schemeClr val="accent3"/>
        </a:lnRef>
        <a:fillRef idx="1">
          <a:schemeClr val="lt1"/>
        </a:fillRef>
        <a:effectRef idx="0">
          <a:schemeClr val="accent3"/>
        </a:effectRef>
        <a:fontRef idx="minor">
          <a:schemeClr val="dk1"/>
        </a:fontRef>
      </dsp:style>
    </dsp:sp>
    <dsp:sp modelId="{68FBFFC9-89FF-4BD9-B8B1-A30E49FCF8AA}">
      <dsp:nvSpPr>
        <dsp:cNvPr id="0" name=""/>
        <dsp:cNvSpPr/>
      </dsp:nvSpPr>
      <dsp:spPr>
        <a:xfrm>
          <a:off x="2129254" y="4613730"/>
          <a:ext cx="859215" cy="278462"/>
        </a:xfrm>
        <a:prstGeom prst="roundRect">
          <a:avLst>
            <a:gd name="adj" fmla="val 10000"/>
          </a:avLst>
        </a:prstGeom>
        <a:solidFill>
          <a:sysClr val="window" lastClr="FFFFFF"/>
        </a:solidFill>
        <a:ln w="12700" cap="flat" cmpd="sng" algn="ctr">
          <a:solidFill>
            <a:srgbClr val="A5A5A5"/>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kern="1200">
              <a:solidFill>
                <a:sysClr val="windowText" lastClr="000000">
                  <a:hueOff val="0"/>
                  <a:satOff val="0"/>
                  <a:lumOff val="0"/>
                  <a:alphaOff val="0"/>
                </a:sysClr>
              </a:solidFill>
              <a:latin typeface="Calibri" panose="020F0502020204030204"/>
              <a:ea typeface="+mn-ea"/>
              <a:cs typeface="+mn-cs"/>
            </a:rPr>
            <a:t>İstatistik</a:t>
          </a:r>
        </a:p>
      </dsp:txBody>
      <dsp:txXfrm>
        <a:off x="2137410" y="4621886"/>
        <a:ext cx="842903" cy="262150"/>
      </dsp:txXfrm>
    </dsp:sp>
    <dsp:sp modelId="{24633527-CB28-4A46-9DE1-05CA5FC98652}">
      <dsp:nvSpPr>
        <dsp:cNvPr id="0" name=""/>
        <dsp:cNvSpPr/>
      </dsp:nvSpPr>
      <dsp:spPr>
        <a:xfrm>
          <a:off x="1904521" y="4919183"/>
          <a:ext cx="1273387" cy="290593"/>
        </a:xfrm>
        <a:prstGeom prst="roundRect">
          <a:avLst>
            <a:gd name="adj" fmla="val 10000"/>
          </a:avLst>
        </a:prstGeom>
        <a:solidFill>
          <a:sysClr val="window" lastClr="FFFFFF"/>
        </a:solidFill>
        <a:ln w="12700" cap="flat" cmpd="sng" algn="ctr">
          <a:solidFill>
            <a:srgbClr val="A5A5A5"/>
          </a:solidFill>
          <a:prstDash val="solid"/>
          <a:miter lim="800000"/>
        </a:ln>
        <a:effectLst/>
      </dsp:spPr>
      <dsp:style>
        <a:lnRef idx="2">
          <a:schemeClr val="accent3"/>
        </a:lnRef>
        <a:fillRef idx="1">
          <a:schemeClr val="lt1"/>
        </a:fillRef>
        <a:effectRef idx="0">
          <a:schemeClr val="accent3"/>
        </a:effectRef>
        <a:fontRef idx="minor">
          <a:schemeClr val="dk1"/>
        </a:fontRef>
      </dsp:style>
    </dsp:sp>
    <dsp:sp modelId="{4227D2E3-09C2-4278-88EF-A19F4808552E}">
      <dsp:nvSpPr>
        <dsp:cNvPr id="0" name=""/>
        <dsp:cNvSpPr/>
      </dsp:nvSpPr>
      <dsp:spPr>
        <a:xfrm>
          <a:off x="1931168" y="4944498"/>
          <a:ext cx="1273387" cy="290593"/>
        </a:xfrm>
        <a:prstGeom prst="roundRect">
          <a:avLst>
            <a:gd name="adj" fmla="val 10000"/>
          </a:avLst>
        </a:prstGeom>
        <a:solidFill>
          <a:sysClr val="window" lastClr="FFFFFF"/>
        </a:solidFill>
        <a:ln w="12700" cap="flat" cmpd="sng" algn="ctr">
          <a:solidFill>
            <a:srgbClr val="A5A5A5"/>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kern="1200" dirty="0">
              <a:solidFill>
                <a:sysClr val="windowText" lastClr="000000">
                  <a:hueOff val="0"/>
                  <a:satOff val="0"/>
                  <a:lumOff val="0"/>
                  <a:alphaOff val="0"/>
                </a:sysClr>
              </a:solidFill>
              <a:latin typeface="Calibri" panose="020F0502020204030204"/>
              <a:ea typeface="+mn-ea"/>
              <a:cs typeface="+mn-cs"/>
            </a:rPr>
            <a:t>Moleküler Biyoloji ve Genetik</a:t>
          </a:r>
        </a:p>
      </dsp:txBody>
      <dsp:txXfrm>
        <a:off x="1939679" y="4953009"/>
        <a:ext cx="1256365" cy="273571"/>
      </dsp:txXfrm>
    </dsp:sp>
    <dsp:sp modelId="{263B76AC-C8E2-489B-A2E3-D032B627A672}">
      <dsp:nvSpPr>
        <dsp:cNvPr id="0" name=""/>
        <dsp:cNvSpPr/>
      </dsp:nvSpPr>
      <dsp:spPr>
        <a:xfrm>
          <a:off x="4532852" y="3043403"/>
          <a:ext cx="1106872" cy="448767"/>
        </a:xfrm>
        <a:prstGeom prst="roundRect">
          <a:avLst>
            <a:gd name="adj" fmla="val 10000"/>
          </a:avLst>
        </a:prstGeom>
        <a:solidFill>
          <a:sysClr val="window" lastClr="FFFFFF"/>
        </a:solidFill>
        <a:ln w="12700" cap="flat" cmpd="sng" algn="ctr">
          <a:solidFill>
            <a:srgbClr val="4472C4"/>
          </a:solidFill>
          <a:prstDash val="solid"/>
          <a:miter lim="800000"/>
        </a:ln>
        <a:effectLst/>
      </dsp:spPr>
      <dsp:style>
        <a:lnRef idx="2">
          <a:schemeClr val="accent5"/>
        </a:lnRef>
        <a:fillRef idx="1">
          <a:schemeClr val="lt1"/>
        </a:fillRef>
        <a:effectRef idx="0">
          <a:schemeClr val="accent5"/>
        </a:effectRef>
        <a:fontRef idx="minor">
          <a:schemeClr val="dk1"/>
        </a:fontRef>
      </dsp:style>
    </dsp:sp>
    <dsp:sp modelId="{A54F8F90-D51F-435A-889C-DCC995C41205}">
      <dsp:nvSpPr>
        <dsp:cNvPr id="0" name=""/>
        <dsp:cNvSpPr/>
      </dsp:nvSpPr>
      <dsp:spPr>
        <a:xfrm>
          <a:off x="4559500" y="3068718"/>
          <a:ext cx="1106872" cy="448767"/>
        </a:xfrm>
        <a:prstGeom prst="roundRect">
          <a:avLst>
            <a:gd name="adj" fmla="val 10000"/>
          </a:avLst>
        </a:prstGeom>
        <a:solidFill>
          <a:sysClr val="window" lastClr="FFFFFF"/>
        </a:solidFill>
        <a:ln w="12700" cap="flat" cmpd="sng" algn="ctr">
          <a:solidFill>
            <a:srgbClr val="4472C4"/>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ts val="0"/>
            </a:spcAft>
          </a:pPr>
          <a:r>
            <a:rPr lang="tr-TR" sz="900" kern="1200" dirty="0">
              <a:solidFill>
                <a:sysClr val="windowText" lastClr="000000">
                  <a:hueOff val="0"/>
                  <a:satOff val="0"/>
                  <a:lumOff val="0"/>
                  <a:alphaOff val="0"/>
                </a:sysClr>
              </a:solidFill>
              <a:latin typeface="Calibri" panose="020F0502020204030204"/>
              <a:ea typeface="+mn-ea"/>
              <a:cs typeface="+mn-cs"/>
            </a:rPr>
            <a:t>Bölüm Bşk. Yrd.</a:t>
          </a:r>
        </a:p>
        <a:p>
          <a:pPr lvl="0" algn="ctr" defTabSz="400050">
            <a:lnSpc>
              <a:spcPct val="90000"/>
            </a:lnSpc>
            <a:spcBef>
              <a:spcPct val="0"/>
            </a:spcBef>
            <a:spcAft>
              <a:spcPts val="0"/>
            </a:spcAft>
          </a:pPr>
          <a:r>
            <a:rPr lang="tr-TR" sz="900" kern="1200" dirty="0" err="1">
              <a:solidFill>
                <a:sysClr val="windowText" lastClr="000000">
                  <a:hueOff val="0"/>
                  <a:satOff val="0"/>
                  <a:lumOff val="0"/>
                  <a:alphaOff val="0"/>
                </a:sysClr>
              </a:solidFill>
              <a:latin typeface="Calibri" panose="020F0502020204030204"/>
              <a:ea typeface="+mn-ea"/>
              <a:cs typeface="+mn-cs"/>
            </a:rPr>
            <a:t>Doç.Dr</a:t>
          </a:r>
          <a:r>
            <a:rPr lang="tr-TR" sz="900" kern="1200" dirty="0">
              <a:solidFill>
                <a:sysClr val="windowText" lastClr="000000">
                  <a:hueOff val="0"/>
                  <a:satOff val="0"/>
                  <a:lumOff val="0"/>
                  <a:alphaOff val="0"/>
                </a:sysClr>
              </a:solidFill>
              <a:latin typeface="Calibri" panose="020F0502020204030204"/>
              <a:ea typeface="+mn-ea"/>
              <a:cs typeface="+mn-cs"/>
            </a:rPr>
            <a:t>. </a:t>
          </a:r>
          <a:r>
            <a:rPr lang="tr-TR" sz="900" kern="1200" dirty="0" smtClean="0">
              <a:solidFill>
                <a:sysClr val="windowText" lastClr="000000">
                  <a:hueOff val="0"/>
                  <a:satOff val="0"/>
                  <a:lumOff val="0"/>
                  <a:alphaOff val="0"/>
                </a:sysClr>
              </a:solidFill>
              <a:latin typeface="Calibri" panose="020F0502020204030204"/>
              <a:ea typeface="+mn-ea"/>
              <a:cs typeface="+mn-cs"/>
            </a:rPr>
            <a:t>............</a:t>
          </a:r>
          <a:endParaRPr lang="tr-TR" sz="900" kern="1200" dirty="0">
            <a:solidFill>
              <a:sysClr val="windowText" lastClr="000000">
                <a:hueOff val="0"/>
                <a:satOff val="0"/>
                <a:lumOff val="0"/>
                <a:alphaOff val="0"/>
              </a:sysClr>
            </a:solidFill>
            <a:latin typeface="Calibri" panose="020F0502020204030204"/>
            <a:ea typeface="+mn-ea"/>
            <a:cs typeface="+mn-cs"/>
          </a:endParaRPr>
        </a:p>
      </dsp:txBody>
      <dsp:txXfrm>
        <a:off x="4572644" y="3081862"/>
        <a:ext cx="1080584" cy="422479"/>
      </dsp:txXfrm>
    </dsp:sp>
    <dsp:sp modelId="{699E38C6-50A3-4EF2-AB4D-1D9529E6403F}">
      <dsp:nvSpPr>
        <dsp:cNvPr id="0" name=""/>
        <dsp:cNvSpPr/>
      </dsp:nvSpPr>
      <dsp:spPr>
        <a:xfrm>
          <a:off x="4109918" y="3564167"/>
          <a:ext cx="1230370" cy="326443"/>
        </a:xfrm>
        <a:prstGeom prst="roundRect">
          <a:avLst>
            <a:gd name="adj" fmla="val 10000"/>
          </a:avLst>
        </a:prstGeom>
        <a:solidFill>
          <a:sysClr val="window" lastClr="FFFFFF"/>
        </a:solidFill>
        <a:ln w="12700" cap="flat" cmpd="sng" algn="ctr">
          <a:solidFill>
            <a:srgbClr val="4472C4"/>
          </a:solidFill>
          <a:prstDash val="solid"/>
          <a:miter lim="800000"/>
        </a:ln>
        <a:effectLst/>
      </dsp:spPr>
      <dsp:style>
        <a:lnRef idx="2">
          <a:schemeClr val="accent5"/>
        </a:lnRef>
        <a:fillRef idx="1">
          <a:schemeClr val="lt1"/>
        </a:fillRef>
        <a:effectRef idx="0">
          <a:schemeClr val="accent5"/>
        </a:effectRef>
        <a:fontRef idx="minor">
          <a:schemeClr val="dk1"/>
        </a:fontRef>
      </dsp:style>
    </dsp:sp>
    <dsp:sp modelId="{F2FEFE03-C7FC-4620-9CAD-3F350FD97DC5}">
      <dsp:nvSpPr>
        <dsp:cNvPr id="0" name=""/>
        <dsp:cNvSpPr/>
      </dsp:nvSpPr>
      <dsp:spPr>
        <a:xfrm>
          <a:off x="4136565" y="3589482"/>
          <a:ext cx="1230370" cy="326443"/>
        </a:xfrm>
        <a:prstGeom prst="roundRect">
          <a:avLst>
            <a:gd name="adj" fmla="val 10000"/>
          </a:avLst>
        </a:prstGeom>
        <a:solidFill>
          <a:sysClr val="window" lastClr="FFFFFF"/>
        </a:solidFill>
        <a:ln w="12700" cap="flat" cmpd="sng" algn="ctr">
          <a:solidFill>
            <a:srgbClr val="4472C4"/>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ts val="0"/>
            </a:spcAft>
          </a:pPr>
          <a:r>
            <a:rPr lang="tr-TR" sz="900" kern="1200" dirty="0">
              <a:solidFill>
                <a:sysClr val="windowText" lastClr="000000">
                  <a:hueOff val="0"/>
                  <a:satOff val="0"/>
                  <a:lumOff val="0"/>
                  <a:alphaOff val="0"/>
                </a:sysClr>
              </a:solidFill>
              <a:latin typeface="Calibri" panose="020F0502020204030204"/>
              <a:ea typeface="+mn-ea"/>
              <a:cs typeface="+mn-cs"/>
            </a:rPr>
            <a:t>Bölüm </a:t>
          </a:r>
          <a:r>
            <a:rPr lang="tr-TR" sz="900" kern="1200" dirty="0" err="1">
              <a:solidFill>
                <a:sysClr val="windowText" lastClr="000000">
                  <a:hueOff val="0"/>
                  <a:satOff val="0"/>
                  <a:lumOff val="0"/>
                  <a:alphaOff val="0"/>
                </a:sysClr>
              </a:solidFill>
              <a:latin typeface="Calibri" panose="020F0502020204030204"/>
              <a:ea typeface="+mn-ea"/>
              <a:cs typeface="+mn-cs"/>
            </a:rPr>
            <a:t>Bşk.Yrd</a:t>
          </a:r>
          <a:r>
            <a:rPr lang="tr-TR" sz="900" kern="1200" dirty="0">
              <a:solidFill>
                <a:sysClr val="windowText" lastClr="000000">
                  <a:hueOff val="0"/>
                  <a:satOff val="0"/>
                  <a:lumOff val="0"/>
                  <a:alphaOff val="0"/>
                </a:sysClr>
              </a:solidFill>
              <a:latin typeface="Calibri" panose="020F0502020204030204"/>
              <a:ea typeface="+mn-ea"/>
              <a:cs typeface="+mn-cs"/>
            </a:rPr>
            <a:t>. </a:t>
          </a:r>
        </a:p>
        <a:p>
          <a:pPr lvl="0" algn="ctr" defTabSz="400050">
            <a:lnSpc>
              <a:spcPct val="90000"/>
            </a:lnSpc>
            <a:spcBef>
              <a:spcPct val="0"/>
            </a:spcBef>
            <a:spcAft>
              <a:spcPts val="0"/>
            </a:spcAft>
          </a:pPr>
          <a:r>
            <a:rPr lang="tr-TR" sz="900" kern="1200" dirty="0" err="1">
              <a:solidFill>
                <a:sysClr val="windowText" lastClr="000000">
                  <a:hueOff val="0"/>
                  <a:satOff val="0"/>
                  <a:lumOff val="0"/>
                  <a:alphaOff val="0"/>
                </a:sysClr>
              </a:solidFill>
              <a:latin typeface="Calibri" panose="020F0502020204030204"/>
              <a:ea typeface="+mn-ea"/>
              <a:cs typeface="+mn-cs"/>
            </a:rPr>
            <a:t>Doç.Dr</a:t>
          </a:r>
          <a:r>
            <a:rPr lang="tr-TR" sz="900" kern="1200" dirty="0">
              <a:solidFill>
                <a:sysClr val="windowText" lastClr="000000">
                  <a:hueOff val="0"/>
                  <a:satOff val="0"/>
                  <a:lumOff val="0"/>
                  <a:alphaOff val="0"/>
                </a:sysClr>
              </a:solidFill>
              <a:latin typeface="Calibri" panose="020F0502020204030204"/>
              <a:ea typeface="+mn-ea"/>
              <a:cs typeface="+mn-cs"/>
            </a:rPr>
            <a:t> </a:t>
          </a:r>
          <a:r>
            <a:rPr lang="tr-TR" sz="900" kern="1200" dirty="0" smtClean="0">
              <a:solidFill>
                <a:sysClr val="windowText" lastClr="000000">
                  <a:hueOff val="0"/>
                  <a:satOff val="0"/>
                  <a:lumOff val="0"/>
                  <a:alphaOff val="0"/>
                </a:sysClr>
              </a:solidFill>
              <a:latin typeface="Calibri" panose="020F0502020204030204"/>
              <a:ea typeface="+mn-ea"/>
              <a:cs typeface="+mn-cs"/>
            </a:rPr>
            <a:t>............</a:t>
          </a:r>
          <a:endParaRPr lang="tr-TR" sz="900" kern="1200" dirty="0">
            <a:solidFill>
              <a:sysClr val="windowText" lastClr="000000">
                <a:hueOff val="0"/>
                <a:satOff val="0"/>
                <a:lumOff val="0"/>
                <a:alphaOff val="0"/>
              </a:sysClr>
            </a:solidFill>
            <a:latin typeface="Calibri" panose="020F0502020204030204"/>
            <a:ea typeface="+mn-ea"/>
            <a:cs typeface="+mn-cs"/>
          </a:endParaRPr>
        </a:p>
      </dsp:txBody>
      <dsp:txXfrm>
        <a:off x="4146126" y="3599043"/>
        <a:ext cx="1211248" cy="307321"/>
      </dsp:txXfrm>
    </dsp:sp>
    <dsp:sp modelId="{2FE9F5BE-CF6B-404E-9D8D-26DA95A9B1BA}">
      <dsp:nvSpPr>
        <dsp:cNvPr id="0" name=""/>
        <dsp:cNvSpPr/>
      </dsp:nvSpPr>
      <dsp:spPr>
        <a:xfrm>
          <a:off x="2083898" y="2404839"/>
          <a:ext cx="801526" cy="232480"/>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54F634-DBF3-4AC9-B9C7-BDB558749E41}">
      <dsp:nvSpPr>
        <dsp:cNvPr id="0" name=""/>
        <dsp:cNvSpPr/>
      </dsp:nvSpPr>
      <dsp:spPr>
        <a:xfrm>
          <a:off x="2110545" y="2430154"/>
          <a:ext cx="801526" cy="232480"/>
        </a:xfrm>
        <a:prstGeom prst="roundRect">
          <a:avLst>
            <a:gd name="adj" fmla="val 10000"/>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kern="1200">
              <a:solidFill>
                <a:sysClr val="windowText" lastClr="000000">
                  <a:hueOff val="0"/>
                  <a:satOff val="0"/>
                  <a:lumOff val="0"/>
                  <a:alphaOff val="0"/>
                </a:sysClr>
              </a:solidFill>
              <a:latin typeface="Calibri" panose="020F0502020204030204"/>
              <a:ea typeface="+mn-ea"/>
              <a:cs typeface="+mn-cs"/>
            </a:rPr>
            <a:t>Fakülte Kurulu</a:t>
          </a:r>
        </a:p>
      </dsp:txBody>
      <dsp:txXfrm>
        <a:off x="2117354" y="2436963"/>
        <a:ext cx="787908" cy="218862"/>
      </dsp:txXfrm>
    </dsp:sp>
    <dsp:sp modelId="{FB2131D1-F8CE-4AD2-B0B8-E19466521D54}">
      <dsp:nvSpPr>
        <dsp:cNvPr id="0" name=""/>
        <dsp:cNvSpPr/>
      </dsp:nvSpPr>
      <dsp:spPr>
        <a:xfrm>
          <a:off x="3037393" y="2461240"/>
          <a:ext cx="1317970" cy="288035"/>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BC5872-B67A-411C-8C34-4ED8757A57BE}">
      <dsp:nvSpPr>
        <dsp:cNvPr id="0" name=""/>
        <dsp:cNvSpPr/>
      </dsp:nvSpPr>
      <dsp:spPr>
        <a:xfrm>
          <a:off x="3064040" y="2486555"/>
          <a:ext cx="1317970" cy="288035"/>
        </a:xfrm>
        <a:prstGeom prst="roundRect">
          <a:avLst>
            <a:gd name="adj" fmla="val 10000"/>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kern="1200" dirty="0">
              <a:solidFill>
                <a:sysClr val="windowText" lastClr="000000">
                  <a:hueOff val="0"/>
                  <a:satOff val="0"/>
                  <a:lumOff val="0"/>
                  <a:alphaOff val="0"/>
                </a:sysClr>
              </a:solidFill>
              <a:latin typeface="Calibri" panose="020F0502020204030204"/>
              <a:ea typeface="+mn-ea"/>
              <a:cs typeface="+mn-cs"/>
            </a:rPr>
            <a:t>Fakülte Yönetim Kurulu</a:t>
          </a:r>
        </a:p>
      </dsp:txBody>
      <dsp:txXfrm>
        <a:off x="3072476" y="2494991"/>
        <a:ext cx="1301098" cy="271163"/>
      </dsp:txXfrm>
    </dsp:sp>
    <dsp:sp modelId="{AAB80370-BFE9-43B6-A12F-5DCFEDDEFEFE}">
      <dsp:nvSpPr>
        <dsp:cNvPr id="0" name=""/>
        <dsp:cNvSpPr/>
      </dsp:nvSpPr>
      <dsp:spPr>
        <a:xfrm>
          <a:off x="3389912" y="1554965"/>
          <a:ext cx="843785" cy="317410"/>
        </a:xfrm>
        <a:prstGeom prst="roundRect">
          <a:avLst>
            <a:gd name="adj" fmla="val 10000"/>
          </a:avLst>
        </a:prstGeom>
        <a:solidFill>
          <a:sysClr val="window" lastClr="FFFFFF"/>
        </a:solidFill>
        <a:ln w="12700" cap="flat" cmpd="sng" algn="ctr">
          <a:solidFill>
            <a:srgbClr val="FFC000"/>
          </a:solidFill>
          <a:prstDash val="solid"/>
          <a:miter lim="800000"/>
        </a:ln>
        <a:effectLst/>
      </dsp:spPr>
      <dsp:style>
        <a:lnRef idx="2">
          <a:schemeClr val="accent4"/>
        </a:lnRef>
        <a:fillRef idx="1">
          <a:schemeClr val="lt1"/>
        </a:fillRef>
        <a:effectRef idx="0">
          <a:schemeClr val="accent4"/>
        </a:effectRef>
        <a:fontRef idx="minor">
          <a:schemeClr val="dk1"/>
        </a:fontRef>
      </dsp:style>
    </dsp:sp>
    <dsp:sp modelId="{C3FB354A-24FD-4EDF-9447-7539E4872B70}">
      <dsp:nvSpPr>
        <dsp:cNvPr id="0" name=""/>
        <dsp:cNvSpPr/>
      </dsp:nvSpPr>
      <dsp:spPr>
        <a:xfrm>
          <a:off x="3416560" y="1580279"/>
          <a:ext cx="843785" cy="317410"/>
        </a:xfrm>
        <a:prstGeom prst="roundRect">
          <a:avLst>
            <a:gd name="adj" fmla="val 10000"/>
          </a:avLst>
        </a:prstGeom>
        <a:solidFill>
          <a:sysClr val="window" lastClr="FFFFFF"/>
        </a:solidFill>
        <a:ln w="12700" cap="flat" cmpd="sng" algn="ctr">
          <a:solidFill>
            <a:srgbClr val="FFC000"/>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kern="1200">
              <a:solidFill>
                <a:sysClr val="windowText" lastClr="000000">
                  <a:hueOff val="0"/>
                  <a:satOff val="0"/>
                  <a:lumOff val="0"/>
                  <a:alphaOff val="0"/>
                </a:sysClr>
              </a:solidFill>
              <a:latin typeface="Calibri" panose="020F0502020204030204"/>
              <a:ea typeface="+mn-ea"/>
              <a:cs typeface="+mn-cs"/>
            </a:rPr>
            <a:t>Rektör Yardımcısı</a:t>
          </a:r>
        </a:p>
      </dsp:txBody>
      <dsp:txXfrm>
        <a:off x="3425857" y="1589576"/>
        <a:ext cx="825191" cy="298816"/>
      </dsp:txXfrm>
    </dsp:sp>
    <dsp:sp modelId="{55FDE20A-90DC-40E4-87D2-C378D1D1BE15}">
      <dsp:nvSpPr>
        <dsp:cNvPr id="0" name=""/>
        <dsp:cNvSpPr/>
      </dsp:nvSpPr>
      <dsp:spPr>
        <a:xfrm>
          <a:off x="4218232" y="1632213"/>
          <a:ext cx="915015" cy="288734"/>
        </a:xfrm>
        <a:prstGeom prst="roundRect">
          <a:avLst>
            <a:gd name="adj" fmla="val 10000"/>
          </a:avLst>
        </a:prstGeom>
        <a:solidFill>
          <a:sysClr val="window" lastClr="FFFFFF"/>
        </a:solidFill>
        <a:ln w="12700" cap="flat" cmpd="sng" algn="ctr">
          <a:solidFill>
            <a:srgbClr val="FFC000"/>
          </a:solidFill>
          <a:prstDash val="solid"/>
          <a:miter lim="800000"/>
        </a:ln>
        <a:effectLst/>
      </dsp:spPr>
      <dsp:style>
        <a:lnRef idx="2">
          <a:schemeClr val="accent4"/>
        </a:lnRef>
        <a:fillRef idx="1">
          <a:schemeClr val="lt1"/>
        </a:fillRef>
        <a:effectRef idx="0">
          <a:schemeClr val="accent4"/>
        </a:effectRef>
        <a:fontRef idx="minor">
          <a:schemeClr val="dk1"/>
        </a:fontRef>
      </dsp:style>
    </dsp:sp>
    <dsp:sp modelId="{9A440986-3CA5-4A40-9995-6402DF831ABE}">
      <dsp:nvSpPr>
        <dsp:cNvPr id="0" name=""/>
        <dsp:cNvSpPr/>
      </dsp:nvSpPr>
      <dsp:spPr>
        <a:xfrm>
          <a:off x="4244879" y="1657528"/>
          <a:ext cx="915015" cy="288734"/>
        </a:xfrm>
        <a:prstGeom prst="roundRect">
          <a:avLst>
            <a:gd name="adj" fmla="val 10000"/>
          </a:avLst>
        </a:prstGeom>
        <a:solidFill>
          <a:sysClr val="window" lastClr="FFFFFF"/>
        </a:solidFill>
        <a:ln w="12700" cap="flat" cmpd="sng" algn="ctr">
          <a:solidFill>
            <a:srgbClr val="FFC000"/>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kern="1200">
              <a:solidFill>
                <a:sysClr val="windowText" lastClr="000000">
                  <a:hueOff val="0"/>
                  <a:satOff val="0"/>
                  <a:lumOff val="0"/>
                  <a:alphaOff val="0"/>
                </a:sysClr>
              </a:solidFill>
              <a:latin typeface="Calibri" panose="020F0502020204030204"/>
              <a:ea typeface="+mn-ea"/>
              <a:cs typeface="+mn-cs"/>
            </a:rPr>
            <a:t>Rektör Yardımcısı</a:t>
          </a:r>
        </a:p>
      </dsp:txBody>
      <dsp:txXfrm>
        <a:off x="4253336" y="1665985"/>
        <a:ext cx="898101" cy="271820"/>
      </dsp:txXfrm>
    </dsp:sp>
    <dsp:sp modelId="{088FA810-64D9-465A-9B9D-62CE055B820F}">
      <dsp:nvSpPr>
        <dsp:cNvPr id="0" name=""/>
        <dsp:cNvSpPr/>
      </dsp:nvSpPr>
      <dsp:spPr>
        <a:xfrm>
          <a:off x="5178050" y="1555772"/>
          <a:ext cx="979043" cy="392719"/>
        </a:xfrm>
        <a:prstGeom prst="roundRect">
          <a:avLst>
            <a:gd name="adj" fmla="val 10000"/>
          </a:avLst>
        </a:prstGeom>
        <a:solidFill>
          <a:sysClr val="window" lastClr="FFFFFF"/>
        </a:solidFill>
        <a:ln w="12700" cap="flat" cmpd="sng" algn="ctr">
          <a:solidFill>
            <a:srgbClr val="FFC000"/>
          </a:solidFill>
          <a:prstDash val="solid"/>
          <a:miter lim="800000"/>
        </a:ln>
        <a:effectLst/>
      </dsp:spPr>
      <dsp:style>
        <a:lnRef idx="2">
          <a:schemeClr val="accent4"/>
        </a:lnRef>
        <a:fillRef idx="1">
          <a:schemeClr val="lt1"/>
        </a:fillRef>
        <a:effectRef idx="0">
          <a:schemeClr val="accent4"/>
        </a:effectRef>
        <a:fontRef idx="minor">
          <a:schemeClr val="dk1"/>
        </a:fontRef>
      </dsp:style>
    </dsp:sp>
    <dsp:sp modelId="{FB19F765-5764-47AC-92A6-FE8AF311BEE5}">
      <dsp:nvSpPr>
        <dsp:cNvPr id="0" name=""/>
        <dsp:cNvSpPr/>
      </dsp:nvSpPr>
      <dsp:spPr>
        <a:xfrm>
          <a:off x="5204697" y="1581086"/>
          <a:ext cx="979043" cy="392719"/>
        </a:xfrm>
        <a:prstGeom prst="roundRect">
          <a:avLst>
            <a:gd name="adj" fmla="val 10000"/>
          </a:avLst>
        </a:prstGeom>
        <a:solidFill>
          <a:sysClr val="window" lastClr="FFFFFF"/>
        </a:solidFill>
        <a:ln w="12700" cap="flat" cmpd="sng" algn="ctr">
          <a:solidFill>
            <a:srgbClr val="FFC000"/>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tr-TR" sz="900" kern="1200">
              <a:solidFill>
                <a:sysClr val="windowText" lastClr="000000">
                  <a:hueOff val="0"/>
                  <a:satOff val="0"/>
                  <a:lumOff val="0"/>
                  <a:alphaOff val="0"/>
                </a:sysClr>
              </a:solidFill>
              <a:latin typeface="Calibri" panose="020F0502020204030204"/>
              <a:ea typeface="+mn-ea"/>
              <a:cs typeface="+mn-cs"/>
            </a:rPr>
            <a:t>Rektör Yardımcısı</a:t>
          </a:r>
        </a:p>
      </dsp:txBody>
      <dsp:txXfrm>
        <a:off x="5216199" y="1592588"/>
        <a:ext cx="956039" cy="3697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01518-2299-4062-823A-51E2EDD9FCAC}">
      <dsp:nvSpPr>
        <dsp:cNvPr id="0" name=""/>
        <dsp:cNvSpPr/>
      </dsp:nvSpPr>
      <dsp:spPr>
        <a:xfrm>
          <a:off x="8818" y="1851534"/>
          <a:ext cx="1641316" cy="820658"/>
        </a:xfrm>
        <a:prstGeom prst="roundRect">
          <a:avLst>
            <a:gd name="adj" fmla="val 10000"/>
          </a:avLst>
        </a:prstGeom>
        <a:gradFill rotWithShape="1">
          <a:gsLst>
            <a:gs pos="0">
              <a:schemeClr val="dk1">
                <a:tint val="62000"/>
                <a:satMod val="180000"/>
              </a:schemeClr>
            </a:gs>
            <a:gs pos="65000">
              <a:schemeClr val="dk1">
                <a:tint val="32000"/>
                <a:satMod val="250000"/>
              </a:schemeClr>
            </a:gs>
            <a:gs pos="100000">
              <a:schemeClr val="dk1">
                <a:tint val="23000"/>
                <a:satMod val="300000"/>
              </a:schemeClr>
            </a:gs>
          </a:gsLst>
          <a:lin ang="16200000" scaled="0"/>
        </a:gradFill>
        <a:ln w="9525" cap="flat" cmpd="sng" algn="ctr">
          <a:solidFill>
            <a:schemeClr val="dk1"/>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dsp:spPr>
      <dsp:style>
        <a:lnRef idx="1">
          <a:schemeClr val="dk1"/>
        </a:lnRef>
        <a:fillRef idx="2">
          <a:schemeClr val="dk1"/>
        </a:fillRef>
        <a:effectRef idx="1">
          <a:schemeClr val="dk1"/>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tr-TR" sz="1000" b="1" kern="1200" dirty="0"/>
            <a:t>Prof. Dr. </a:t>
          </a:r>
          <a:r>
            <a:rPr lang="tr-TR" sz="1000" b="1" kern="1200" dirty="0" smtClean="0"/>
            <a:t>…………… Bölüm Başkanı</a:t>
          </a:r>
          <a:endParaRPr lang="tr-TR" sz="1000" b="1" kern="1200" dirty="0"/>
        </a:p>
      </dsp:txBody>
      <dsp:txXfrm>
        <a:off x="32854" y="1875570"/>
        <a:ext cx="1593244" cy="772586"/>
      </dsp:txXfrm>
    </dsp:sp>
    <dsp:sp modelId="{8B4FFB17-A098-4172-87D2-A30D63D3A648}">
      <dsp:nvSpPr>
        <dsp:cNvPr id="0" name=""/>
        <dsp:cNvSpPr/>
      </dsp:nvSpPr>
      <dsp:spPr>
        <a:xfrm rot="17640542">
          <a:off x="1171618" y="1513119"/>
          <a:ext cx="1613560" cy="23531"/>
        </a:xfrm>
        <a:custGeom>
          <a:avLst/>
          <a:gdLst/>
          <a:ahLst/>
          <a:cxnLst/>
          <a:rect l="0" t="0" r="0" b="0"/>
          <a:pathLst>
            <a:path>
              <a:moveTo>
                <a:pt x="0" y="11765"/>
              </a:moveTo>
              <a:lnTo>
                <a:pt x="1613560" y="11765"/>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1938059" y="1484545"/>
        <a:ext cx="80678" cy="80678"/>
      </dsp:txXfrm>
    </dsp:sp>
    <dsp:sp modelId="{35808762-D55C-40FF-A1CE-434A6051FC00}">
      <dsp:nvSpPr>
        <dsp:cNvPr id="0" name=""/>
        <dsp:cNvSpPr/>
      </dsp:nvSpPr>
      <dsp:spPr>
        <a:xfrm>
          <a:off x="2306661" y="611546"/>
          <a:ext cx="1641316" cy="352718"/>
        </a:xfrm>
        <a:prstGeom prst="roundRect">
          <a:avLst>
            <a:gd name="adj" fmla="val 10000"/>
          </a:avLst>
        </a:prstGeom>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b="1" kern="1200" dirty="0"/>
            <a:t>İdari birim</a:t>
          </a:r>
        </a:p>
      </dsp:txBody>
      <dsp:txXfrm>
        <a:off x="2316992" y="621877"/>
        <a:ext cx="1620654" cy="332056"/>
      </dsp:txXfrm>
    </dsp:sp>
    <dsp:sp modelId="{9241C0FF-5C1D-41A2-A583-5305883A71AE}">
      <dsp:nvSpPr>
        <dsp:cNvPr id="0" name=""/>
        <dsp:cNvSpPr/>
      </dsp:nvSpPr>
      <dsp:spPr>
        <a:xfrm rot="20229988">
          <a:off x="3920066" y="637925"/>
          <a:ext cx="712348" cy="23531"/>
        </a:xfrm>
        <a:custGeom>
          <a:avLst/>
          <a:gdLst/>
          <a:ahLst/>
          <a:cxnLst/>
          <a:rect l="0" t="0" r="0" b="0"/>
          <a:pathLst>
            <a:path>
              <a:moveTo>
                <a:pt x="0" y="11765"/>
              </a:moveTo>
              <a:lnTo>
                <a:pt x="712348" y="11765"/>
              </a:lnTo>
            </a:path>
          </a:pathLst>
        </a:custGeom>
        <a:noFill/>
        <a:ln w="55000" cap="flat" cmpd="thickThin"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258432" y="631882"/>
        <a:ext cx="35617" cy="35617"/>
      </dsp:txXfrm>
    </dsp:sp>
    <dsp:sp modelId="{3BFE8E87-E8AA-4B06-94AB-EA847024E1DF}">
      <dsp:nvSpPr>
        <dsp:cNvPr id="0" name=""/>
        <dsp:cNvSpPr/>
      </dsp:nvSpPr>
      <dsp:spPr>
        <a:xfrm>
          <a:off x="4604504" y="249008"/>
          <a:ext cx="2176287" cy="524934"/>
        </a:xfrm>
        <a:prstGeom prst="roundRect">
          <a:avLst>
            <a:gd name="adj" fmla="val 10000"/>
          </a:avLst>
        </a:prstGeom>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b="1" kern="1200" dirty="0"/>
            <a:t>Doç. Dr. </a:t>
          </a:r>
          <a:r>
            <a:rPr lang="tr-TR" sz="900" b="1" kern="1200" dirty="0" smtClean="0"/>
            <a:t>…………</a:t>
          </a:r>
          <a:endParaRPr lang="tr-TR" sz="900" b="1" kern="1200" dirty="0"/>
        </a:p>
      </dsp:txBody>
      <dsp:txXfrm>
        <a:off x="4619879" y="264383"/>
        <a:ext cx="2145537" cy="494184"/>
      </dsp:txXfrm>
    </dsp:sp>
    <dsp:sp modelId="{369ECE0B-D215-4188-9DAD-E9F6C0AB9E5B}">
      <dsp:nvSpPr>
        <dsp:cNvPr id="0" name=""/>
        <dsp:cNvSpPr/>
      </dsp:nvSpPr>
      <dsp:spPr>
        <a:xfrm rot="1576067">
          <a:off x="3910176" y="938148"/>
          <a:ext cx="732129" cy="23531"/>
        </a:xfrm>
        <a:custGeom>
          <a:avLst/>
          <a:gdLst/>
          <a:ahLst/>
          <a:cxnLst/>
          <a:rect l="0" t="0" r="0" b="0"/>
          <a:pathLst>
            <a:path>
              <a:moveTo>
                <a:pt x="0" y="11765"/>
              </a:moveTo>
              <a:lnTo>
                <a:pt x="732129" y="11765"/>
              </a:lnTo>
            </a:path>
          </a:pathLst>
        </a:custGeom>
        <a:noFill/>
        <a:ln w="55000" cap="flat" cmpd="thickThin"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257938" y="931611"/>
        <a:ext cx="36606" cy="36606"/>
      </dsp:txXfrm>
    </dsp:sp>
    <dsp:sp modelId="{92A5FFE1-A80C-4A81-A297-4C4E6E8F6228}">
      <dsp:nvSpPr>
        <dsp:cNvPr id="0" name=""/>
        <dsp:cNvSpPr/>
      </dsp:nvSpPr>
      <dsp:spPr>
        <a:xfrm>
          <a:off x="4604504" y="897041"/>
          <a:ext cx="2215251" cy="429762"/>
        </a:xfrm>
        <a:prstGeom prst="roundRect">
          <a:avLst>
            <a:gd name="adj" fmla="val 10000"/>
          </a:avLst>
        </a:prstGeom>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b="1" kern="1200" dirty="0"/>
            <a:t>Doç. Dr. </a:t>
          </a:r>
          <a:r>
            <a:rPr lang="tr-TR" sz="900" b="1" kern="1200" dirty="0" smtClean="0"/>
            <a:t>…………..</a:t>
          </a:r>
          <a:endParaRPr lang="tr-TR" sz="900" b="1" kern="1200" dirty="0"/>
        </a:p>
      </dsp:txBody>
      <dsp:txXfrm>
        <a:off x="4617091" y="909628"/>
        <a:ext cx="2190077" cy="404588"/>
      </dsp:txXfrm>
    </dsp:sp>
    <dsp:sp modelId="{40359927-2365-4AF7-8CE1-73AEF6619BE9}">
      <dsp:nvSpPr>
        <dsp:cNvPr id="0" name=""/>
        <dsp:cNvSpPr/>
      </dsp:nvSpPr>
      <dsp:spPr>
        <a:xfrm rot="3699996">
          <a:off x="1292233" y="2849690"/>
          <a:ext cx="1362399" cy="23531"/>
        </a:xfrm>
        <a:custGeom>
          <a:avLst/>
          <a:gdLst/>
          <a:ahLst/>
          <a:cxnLst/>
          <a:rect l="0" t="0" r="0" b="0"/>
          <a:pathLst>
            <a:path>
              <a:moveTo>
                <a:pt x="0" y="11765"/>
              </a:moveTo>
              <a:lnTo>
                <a:pt x="1362399" y="11765"/>
              </a:lnTo>
            </a:path>
          </a:pathLst>
        </a:custGeom>
        <a:noFill/>
        <a:ln w="55000" cap="flat" cmpd="thickThin"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1939373" y="2827396"/>
        <a:ext cx="68119" cy="68119"/>
      </dsp:txXfrm>
    </dsp:sp>
    <dsp:sp modelId="{6B56A4DA-837F-4993-B722-3F2A43504E97}">
      <dsp:nvSpPr>
        <dsp:cNvPr id="0" name=""/>
        <dsp:cNvSpPr/>
      </dsp:nvSpPr>
      <dsp:spPr>
        <a:xfrm>
          <a:off x="2296731" y="3288029"/>
          <a:ext cx="1641316" cy="346038"/>
        </a:xfrm>
        <a:prstGeom prst="roundRect">
          <a:avLst>
            <a:gd name="adj" fmla="val 10000"/>
          </a:avLst>
        </a:prstGeom>
        <a:gradFill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16200000" scaled="0"/>
        </a:gradFill>
        <a:ln w="9525" cap="flat" cmpd="sng" algn="ctr">
          <a:solidFill>
            <a:schemeClr val="accent5"/>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tr-TR" sz="900" b="1" kern="1200" dirty="0"/>
            <a:t>Akademik birim</a:t>
          </a:r>
        </a:p>
      </dsp:txBody>
      <dsp:txXfrm>
        <a:off x="2306866" y="3298164"/>
        <a:ext cx="1621046" cy="325768"/>
      </dsp:txXfrm>
    </dsp:sp>
    <dsp:sp modelId="{DA73BF6D-43CE-49CD-87D3-8419935B0B0D}">
      <dsp:nvSpPr>
        <dsp:cNvPr id="0" name=""/>
        <dsp:cNvSpPr/>
      </dsp:nvSpPr>
      <dsp:spPr>
        <a:xfrm rot="1520337">
          <a:off x="3902322" y="3608203"/>
          <a:ext cx="742666" cy="23531"/>
        </a:xfrm>
        <a:custGeom>
          <a:avLst/>
          <a:gdLst/>
          <a:ahLst/>
          <a:cxnLst/>
          <a:rect l="0" t="0" r="0" b="0"/>
          <a:pathLst>
            <a:path>
              <a:moveTo>
                <a:pt x="0" y="11765"/>
              </a:moveTo>
              <a:lnTo>
                <a:pt x="742666" y="11765"/>
              </a:lnTo>
            </a:path>
          </a:pathLst>
        </a:custGeom>
        <a:noFill/>
        <a:ln w="55000" cap="flat" cmpd="thickThin"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255089" y="3601402"/>
        <a:ext cx="37133" cy="37133"/>
      </dsp:txXfrm>
    </dsp:sp>
    <dsp:sp modelId="{3F2DC614-681E-496B-945D-BBE6F8ACD8E3}">
      <dsp:nvSpPr>
        <dsp:cNvPr id="0" name=""/>
        <dsp:cNvSpPr/>
      </dsp:nvSpPr>
      <dsp:spPr>
        <a:xfrm>
          <a:off x="4609264" y="1489630"/>
          <a:ext cx="2283366" cy="4578517"/>
        </a:xfrm>
        <a:prstGeom prst="roundRect">
          <a:avLst>
            <a:gd name="adj" fmla="val 10000"/>
          </a:avLst>
        </a:prstGeom>
        <a:gradFill rotWithShape="1">
          <a:gsLst>
            <a:gs pos="0">
              <a:schemeClr val="accent4">
                <a:tint val="62000"/>
                <a:satMod val="180000"/>
              </a:schemeClr>
            </a:gs>
            <a:gs pos="65000">
              <a:schemeClr val="accent4">
                <a:tint val="32000"/>
                <a:satMod val="250000"/>
              </a:schemeClr>
            </a:gs>
            <a:gs pos="100000">
              <a:schemeClr val="accent4">
                <a:tint val="23000"/>
                <a:satMod val="300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5715" tIns="5715" rIns="5715" bIns="5715" numCol="1" spcCol="1270" anchor="ctr" anchorCtr="0">
          <a:noAutofit/>
        </a:bodyPr>
        <a:lstStyle/>
        <a:p>
          <a:pPr lvl="0" algn="l" defTabSz="400050">
            <a:lnSpc>
              <a:spcPct val="90000"/>
            </a:lnSpc>
            <a:spcBef>
              <a:spcPct val="0"/>
            </a:spcBef>
            <a:spcAft>
              <a:spcPct val="35000"/>
            </a:spcAft>
          </a:pPr>
          <a:r>
            <a:rPr lang="tr-TR" sz="900" b="1" kern="1200" dirty="0"/>
            <a:t>Prof. Dr. </a:t>
          </a:r>
          <a:r>
            <a:rPr lang="tr-TR" sz="900" b="1" kern="1200" dirty="0" smtClean="0"/>
            <a:t>………………….</a:t>
          </a:r>
          <a:endParaRPr lang="tr-TR" sz="900" b="1" kern="1200" dirty="0"/>
        </a:p>
        <a:p>
          <a:pPr lvl="0" algn="l" defTabSz="400050">
            <a:lnSpc>
              <a:spcPct val="90000"/>
            </a:lnSpc>
            <a:spcBef>
              <a:spcPct val="0"/>
            </a:spcBef>
            <a:spcAft>
              <a:spcPct val="35000"/>
            </a:spcAft>
          </a:pPr>
          <a:r>
            <a:rPr lang="tr-TR" sz="900" b="1" kern="1200" dirty="0"/>
            <a:t>Prof. Dr. </a:t>
          </a:r>
          <a:r>
            <a:rPr lang="tr-TR" sz="900" b="1" kern="1200" dirty="0" smtClean="0"/>
            <a:t>……………………</a:t>
          </a:r>
          <a:endParaRPr lang="tr-TR" sz="900" b="1" kern="1200" dirty="0"/>
        </a:p>
        <a:p>
          <a:pPr lvl="0" algn="l" defTabSz="400050">
            <a:lnSpc>
              <a:spcPct val="90000"/>
            </a:lnSpc>
            <a:spcBef>
              <a:spcPct val="0"/>
            </a:spcBef>
            <a:spcAft>
              <a:spcPct val="35000"/>
            </a:spcAft>
          </a:pPr>
          <a:r>
            <a:rPr lang="tr-TR" sz="900" b="1" kern="1200" dirty="0" err="1" smtClean="0"/>
            <a:t>Doç</a:t>
          </a:r>
          <a:r>
            <a:rPr lang="tr-TR" sz="900" b="1" kern="1200" dirty="0" smtClean="0"/>
            <a:t> </a:t>
          </a:r>
          <a:r>
            <a:rPr lang="tr-TR" sz="900" b="1" kern="1200" dirty="0"/>
            <a:t>Dr. </a:t>
          </a:r>
          <a:r>
            <a:rPr lang="tr-TR" sz="900" b="1" kern="1200" dirty="0" smtClean="0"/>
            <a:t>……………………</a:t>
          </a:r>
          <a:endParaRPr lang="tr-TR" sz="900" b="1" kern="1200" dirty="0"/>
        </a:p>
        <a:p>
          <a:pPr lvl="0" algn="l" defTabSz="400050">
            <a:lnSpc>
              <a:spcPct val="90000"/>
            </a:lnSpc>
            <a:spcBef>
              <a:spcPct val="0"/>
            </a:spcBef>
            <a:spcAft>
              <a:spcPct val="35000"/>
            </a:spcAft>
          </a:pPr>
          <a:r>
            <a:rPr lang="tr-TR" sz="900" b="1" kern="1200" dirty="0"/>
            <a:t>Doç. Dr. </a:t>
          </a:r>
          <a:r>
            <a:rPr lang="tr-TR" sz="900" b="1" kern="1200" dirty="0" smtClean="0"/>
            <a:t>……………………</a:t>
          </a:r>
          <a:endParaRPr lang="tr-TR" sz="900" b="1" kern="1200" dirty="0"/>
        </a:p>
        <a:p>
          <a:pPr lvl="0" algn="l" defTabSz="400050">
            <a:lnSpc>
              <a:spcPct val="90000"/>
            </a:lnSpc>
            <a:spcBef>
              <a:spcPct val="0"/>
            </a:spcBef>
            <a:spcAft>
              <a:spcPct val="35000"/>
            </a:spcAft>
          </a:pPr>
          <a:r>
            <a:rPr lang="tr-TR" sz="900" b="1" kern="1200" dirty="0"/>
            <a:t>Doç. Dr. </a:t>
          </a:r>
          <a:r>
            <a:rPr lang="tr-TR" sz="900" b="1" kern="1200" dirty="0" smtClean="0"/>
            <a:t>…………………………</a:t>
          </a:r>
          <a:endParaRPr lang="tr-TR" sz="900" b="1" kern="1200" dirty="0"/>
        </a:p>
        <a:p>
          <a:pPr lvl="0" algn="l" defTabSz="400050">
            <a:lnSpc>
              <a:spcPct val="90000"/>
            </a:lnSpc>
            <a:spcBef>
              <a:spcPct val="0"/>
            </a:spcBef>
            <a:spcAft>
              <a:spcPct val="35000"/>
            </a:spcAft>
          </a:pPr>
          <a:r>
            <a:rPr lang="tr-TR" sz="900" b="1" kern="1200" dirty="0"/>
            <a:t>Doç. Dr. </a:t>
          </a:r>
          <a:r>
            <a:rPr lang="tr-TR" sz="900" b="1" kern="1200" dirty="0" smtClean="0"/>
            <a:t>…………………..</a:t>
          </a:r>
          <a:endParaRPr lang="tr-TR" sz="900" b="1" kern="1200" dirty="0"/>
        </a:p>
        <a:p>
          <a:pPr lvl="0" algn="l" defTabSz="400050">
            <a:lnSpc>
              <a:spcPct val="90000"/>
            </a:lnSpc>
            <a:spcBef>
              <a:spcPct val="0"/>
            </a:spcBef>
            <a:spcAft>
              <a:spcPct val="35000"/>
            </a:spcAft>
          </a:pPr>
          <a:r>
            <a:rPr lang="tr-TR" sz="900" b="1" kern="1200" dirty="0" smtClean="0"/>
            <a:t>Dr</a:t>
          </a:r>
          <a:r>
            <a:rPr lang="tr-TR" sz="900" b="1" kern="1200" dirty="0"/>
            <a:t>. </a:t>
          </a:r>
          <a:r>
            <a:rPr lang="tr-TR" sz="900" b="1" kern="1200" dirty="0" err="1"/>
            <a:t>Öğrt</a:t>
          </a:r>
          <a:r>
            <a:rPr lang="tr-TR" sz="900" b="1" kern="1200" dirty="0"/>
            <a:t>. Üyesi </a:t>
          </a:r>
          <a:r>
            <a:rPr lang="tr-TR" sz="900" b="1" kern="1200" dirty="0" smtClean="0"/>
            <a:t>…………………………………………………………………………..</a:t>
          </a:r>
          <a:endParaRPr lang="tr-TR" sz="900" b="1" kern="1200" dirty="0"/>
        </a:p>
      </dsp:txBody>
      <dsp:txXfrm>
        <a:off x="4676142" y="1556508"/>
        <a:ext cx="2149610" cy="444476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Dik Üçgen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Başlık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Alt Başlık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Grup 1"/>
          <p:cNvGrpSpPr/>
          <p:nvPr/>
        </p:nvGrpSpPr>
        <p:grpSpPr>
          <a:xfrm>
            <a:off x="-3765" y="4953000"/>
            <a:ext cx="9147765" cy="1912088"/>
            <a:chOff x="-3765" y="4832896"/>
            <a:chExt cx="9147765" cy="2032192"/>
          </a:xfrm>
        </p:grpSpPr>
        <p:sp>
          <p:nvSpPr>
            <p:cNvPr id="7" name="Serbest 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Serbest 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Serbest 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Düz Bağlayıcı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Veri Yer Tutucusu 29"/>
          <p:cNvSpPr>
            <a:spLocks noGrp="1"/>
          </p:cNvSpPr>
          <p:nvPr>
            <p:ph type="dt" sz="half" idx="10"/>
          </p:nvPr>
        </p:nvSpPr>
        <p:spPr/>
        <p:txBody>
          <a:bodyPr/>
          <a:lstStyle>
            <a:lvl1pPr>
              <a:defRPr>
                <a:solidFill>
                  <a:srgbClr val="FFFFFF"/>
                </a:solidFill>
              </a:defRPr>
            </a:lvl1pPr>
            <a:extLst/>
          </a:lstStyle>
          <a:p>
            <a:fld id="{A23720DD-5B6D-40BF-8493-A6B52D484E6B}" type="datetimeFigureOut">
              <a:rPr lang="tr-TR" smtClean="0"/>
              <a:t>3.03.19</a:t>
            </a:fld>
            <a:endParaRPr lang="tr-TR"/>
          </a:p>
        </p:txBody>
      </p:sp>
      <p:sp>
        <p:nvSpPr>
          <p:cNvPr id="19" name="Altbilgi Yer Tutucusu 18"/>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Slayt Numarası Yer Tutucusu 26"/>
          <p:cNvSpPr>
            <a:spLocks noGrp="1"/>
          </p:cNvSpPr>
          <p:nvPr>
            <p:ph type="sldNum" sz="quarter" idx="12"/>
          </p:nvPr>
        </p:nvSpPr>
        <p:spPr/>
        <p:txBody>
          <a:bodyPr/>
          <a:lstStyle>
            <a:lvl1pPr>
              <a:defRPr>
                <a:solidFill>
                  <a:srgbClr val="FFFFFF"/>
                </a:solidFill>
              </a:defRPr>
            </a:lvl1pPr>
            <a:extLst/>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3.03.19</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3.03.19</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3.03.19</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
        <p:nvSpPr>
          <p:cNvPr id="7" name="Başlık 6"/>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t>3.03.19</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t>‹#›</a:t>
            </a:fld>
            <a:endParaRPr lang="tr-TR"/>
          </a:p>
        </p:txBody>
      </p:sp>
      <p:sp>
        <p:nvSpPr>
          <p:cNvPr id="7" name="Köşeli Çift Ayraç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Köşeli Çift Ayraç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t>3.03.19</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t>‹#›</a:t>
            </a:fld>
            <a:endParaRPr lang="tr-TR"/>
          </a:p>
        </p:txBody>
      </p:sp>
      <p:sp>
        <p:nvSpPr>
          <p:cNvPr id="8" name="Başlık 7"/>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A23720DD-5B6D-40BF-8493-A6B52D484E6B}" type="datetimeFigureOut">
              <a:rPr lang="tr-TR" smtClean="0"/>
              <a:t>3.03.19</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extLst/>
          </a:lstStyle>
          <a:p>
            <a:fld id="{A23720DD-5B6D-40BF-8493-A6B52D484E6B}" type="datetimeFigureOut">
              <a:rPr lang="tr-TR" smtClean="0"/>
              <a:t>3.03.19</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F302176B-0E47-46AC-8F43-DAB4B8A37D06}" type="slidenum">
              <a:rPr lang="tr-TR" smtClean="0"/>
              <a:t>‹#›</a:t>
            </a:fld>
            <a:endParaRPr lang="tr-TR"/>
          </a:p>
        </p:txBody>
      </p:sp>
      <p:sp>
        <p:nvSpPr>
          <p:cNvPr id="6" name="Başlık 5"/>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extLst/>
          </a:lstStyle>
          <a:p>
            <a:fld id="{A23720DD-5B6D-40BF-8493-A6B52D484E6B}" type="datetimeFigureOut">
              <a:rPr lang="tr-TR" smtClean="0"/>
              <a:t>3.03.19</a:t>
            </a:fld>
            <a:endParaRPr lang="tr-TR"/>
          </a:p>
        </p:txBody>
      </p:sp>
      <p:sp>
        <p:nvSpPr>
          <p:cNvPr id="3" name="Altbilgi Yer Tutucusu 2"/>
          <p:cNvSpPr>
            <a:spLocks noGrp="1"/>
          </p:cNvSpPr>
          <p:nvPr>
            <p:ph type="ftr" sz="quarter" idx="11"/>
          </p:nvPr>
        </p:nvSpPr>
        <p:spPr/>
        <p:txBody>
          <a:bodyPr/>
          <a:lstStyle>
            <a:extLst/>
          </a:lstStyle>
          <a:p>
            <a:endParaRPr lang="tr-TR"/>
          </a:p>
        </p:txBody>
      </p:sp>
      <p:sp>
        <p:nvSpPr>
          <p:cNvPr id="4" name="Slayt Numarası Yer Tutucusu 3"/>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727032" y="6407944"/>
            <a:ext cx="1920240" cy="365760"/>
          </a:xfrm>
        </p:spPr>
        <p:txBody>
          <a:bodyPr/>
          <a:lstStyle>
            <a:extLst/>
          </a:lstStyle>
          <a:p>
            <a:fld id="{A23720DD-5B6D-40BF-8493-A6B52D484E6B}" type="datetimeFigureOut">
              <a:rPr lang="tr-TR" smtClean="0"/>
              <a:t>3.03.19</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Resim Yer Tutucus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Veri Yer Tutucusu 4"/>
          <p:cNvSpPr>
            <a:spLocks noGrp="1"/>
          </p:cNvSpPr>
          <p:nvPr>
            <p:ph type="dt" sz="half" idx="10"/>
          </p:nvPr>
        </p:nvSpPr>
        <p:spPr/>
        <p:txBody>
          <a:bodyPr/>
          <a:lstStyle>
            <a:lvl1pPr>
              <a:defRPr>
                <a:solidFill>
                  <a:schemeClr val="tx1"/>
                </a:solidFill>
              </a:defRPr>
            </a:lvl1pPr>
            <a:extLst/>
          </a:lstStyle>
          <a:p>
            <a:fld id="{A23720DD-5B6D-40BF-8493-A6B52D484E6B}" type="datetimeFigureOut">
              <a:rPr lang="tr-TR" smtClean="0"/>
              <a:t>3.03.19</a:t>
            </a:fld>
            <a:endParaRPr lang="tr-TR"/>
          </a:p>
        </p:txBody>
      </p:sp>
      <p:sp>
        <p:nvSpPr>
          <p:cNvPr id="6" name="Altbilgi Yer Tutucusu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Slayt Numarası Yer Tutucusu 6"/>
          <p:cNvSpPr>
            <a:spLocks noGrp="1"/>
          </p:cNvSpPr>
          <p:nvPr>
            <p:ph type="sldNum" sz="quarter" idx="12"/>
          </p:nvPr>
        </p:nvSpPr>
        <p:spPr/>
        <p:txBody>
          <a:bodyPr/>
          <a:lstStyle>
            <a:lvl1pPr>
              <a:defRPr>
                <a:solidFill>
                  <a:schemeClr val="tx1"/>
                </a:solidFill>
              </a:defRPr>
            </a:lvl1pPr>
            <a:extLst/>
          </a:lstStyle>
          <a:p>
            <a:fld id="{F302176B-0E47-46AC-8F43-DAB4B8A37D06}" type="slidenum">
              <a:rPr lang="tr-TR" smtClean="0"/>
              <a:t>‹#›</a:t>
            </a:fld>
            <a:endParaRPr lang="tr-TR"/>
          </a:p>
        </p:txBody>
      </p:sp>
      <p:sp>
        <p:nvSpPr>
          <p:cNvPr id="2" name="Başlık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Serbest 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Serbest 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Dik Üçgen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Düz Bağlayıcı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Köşeli Çift Ayraç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Köşeli Çift Ayraç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erbest 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Serbest 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Dik Üçgen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Düz Bağlayıcı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Başlık Yer Tutucus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Metin Yer Tutucus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Veri Yer Tutucusu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23720DD-5B6D-40BF-8493-A6B52D484E6B}" type="datetimeFigureOut">
              <a:rPr lang="tr-TR" smtClean="0"/>
              <a:t>3.03.19</a:t>
            </a:fld>
            <a:endParaRPr lang="tr-TR"/>
          </a:p>
        </p:txBody>
      </p:sp>
      <p:sp>
        <p:nvSpPr>
          <p:cNvPr id="22" name="Altbilgi Yer Tutucusu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Slayt Numarası Yer Tutucus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2.xml.rels><?xml version="1.0" encoding="UTF-8" standalone="yes"?>
<Relationships xmlns="http://schemas.openxmlformats.org/package/2006/relationships"><Relationship Id="rId11" Type="http://schemas.microsoft.com/office/2007/relationships/diagramDrawing" Target="../diagrams/drawing2.xml"/><Relationship Id="rId12" Type="http://schemas.openxmlformats.org/officeDocument/2006/relationships/diagramData" Target="../diagrams/data3.xml"/><Relationship Id="rId13" Type="http://schemas.openxmlformats.org/officeDocument/2006/relationships/diagramLayout" Target="../diagrams/layout3.xml"/><Relationship Id="rId14" Type="http://schemas.openxmlformats.org/officeDocument/2006/relationships/diagramQuickStyle" Target="../diagrams/quickStyle3.xml"/><Relationship Id="rId15" Type="http://schemas.openxmlformats.org/officeDocument/2006/relationships/diagramColors" Target="../diagrams/colors3.xml"/><Relationship Id="rId16" Type="http://schemas.microsoft.com/office/2007/relationships/diagramDrawing" Target="../diagrams/drawing3.xml"/><Relationship Id="rId17"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hyperlink" Target="http://library.mu.edu.tr/index.php/databases/30-abone-db-detay/341-vidobu-video-eitim-veri-taban"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PowerPoint_Slayd_22222.sldx"/><Relationship Id="rId5"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fontScale="90000"/>
          </a:bodyPr>
          <a:lstStyle/>
          <a:p>
            <a:r>
              <a:rPr lang="tr-TR" dirty="0">
                <a:effectLst/>
              </a:rPr>
              <a:t>Ölçüt 6 Yönetim </a:t>
            </a:r>
            <a:r>
              <a:rPr lang="tr-TR" dirty="0" smtClean="0">
                <a:effectLst/>
              </a:rPr>
              <a:t>Yapısı</a:t>
            </a:r>
            <a:br>
              <a:rPr lang="tr-TR" dirty="0" smtClean="0">
                <a:effectLst/>
              </a:rPr>
            </a:br>
            <a:r>
              <a:rPr lang="tr-TR" sz="4000" dirty="0" smtClean="0">
                <a:effectLst/>
              </a:rPr>
              <a:t>ve</a:t>
            </a:r>
            <a:r>
              <a:rPr lang="tr-TR" dirty="0" smtClean="0">
                <a:effectLst/>
              </a:rPr>
              <a:t/>
            </a:r>
            <a:br>
              <a:rPr lang="tr-TR" dirty="0" smtClean="0">
                <a:effectLst/>
              </a:rPr>
            </a:br>
            <a:r>
              <a:rPr lang="tr-TR" dirty="0">
                <a:effectLst/>
              </a:rPr>
              <a:t>Ölçüt 7 Altyapı</a:t>
            </a:r>
            <a:endParaRPr lang="tr-TR" dirty="0"/>
          </a:p>
        </p:txBody>
      </p:sp>
      <p:sp>
        <p:nvSpPr>
          <p:cNvPr id="3" name="Alt Başlık 2"/>
          <p:cNvSpPr>
            <a:spLocks noGrp="1"/>
          </p:cNvSpPr>
          <p:nvPr>
            <p:ph type="subTitle" idx="1"/>
          </p:nvPr>
        </p:nvSpPr>
        <p:spPr>
          <a:xfrm>
            <a:off x="755576" y="4653136"/>
            <a:ext cx="7772400" cy="1199704"/>
          </a:xfrm>
        </p:spPr>
        <p:txBody>
          <a:bodyPr/>
          <a:lstStyle/>
          <a:p>
            <a:r>
              <a:rPr lang="tr-TR" dirty="0" err="1"/>
              <a:t>Öğr</a:t>
            </a:r>
            <a:r>
              <a:rPr lang="tr-TR" dirty="0" smtClean="0"/>
              <a:t>. Gör</a:t>
            </a:r>
            <a:r>
              <a:rPr lang="tr-TR" dirty="0"/>
              <a:t>. Feride GİRENİZ</a:t>
            </a:r>
          </a:p>
          <a:p>
            <a:endParaRPr lang="tr-TR" dirty="0"/>
          </a:p>
        </p:txBody>
      </p:sp>
    </p:spTree>
    <p:extLst>
      <p:ext uri="{BB962C8B-B14F-4D97-AF65-F5344CB8AC3E}">
        <p14:creationId xmlns:p14="http://schemas.microsoft.com/office/powerpoint/2010/main" val="12763396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4"/>
          <p:cNvSpPr>
            <a:spLocks noGrp="1"/>
          </p:cNvSpPr>
          <p:nvPr>
            <p:ph idx="1"/>
          </p:nvPr>
        </p:nvSpPr>
        <p:spPr>
          <a:xfrm>
            <a:off x="467544" y="836712"/>
            <a:ext cx="8229600" cy="4525963"/>
          </a:xfrm>
        </p:spPr>
        <p:txBody>
          <a:bodyPr>
            <a:normAutofit/>
          </a:bodyPr>
          <a:lstStyle/>
          <a:p>
            <a:pPr marL="0" lvl="1" indent="0" algn="ctr">
              <a:buNone/>
            </a:pPr>
            <a:r>
              <a:rPr lang="tr-TR" sz="1875" b="1" u="sng" dirty="0"/>
              <a:t>DEKANLIK</a:t>
            </a:r>
          </a:p>
          <a:p>
            <a:pPr marL="0" lvl="1" indent="0" algn="ctr">
              <a:buNone/>
            </a:pPr>
            <a:endParaRPr lang="tr-TR" sz="1875" b="1" u="sng" dirty="0"/>
          </a:p>
          <a:p>
            <a:pPr marL="0" lvl="1" indent="0" algn="ctr">
              <a:buNone/>
            </a:pPr>
            <a:endParaRPr lang="tr-TR" sz="1875" b="1" u="sng" dirty="0"/>
          </a:p>
          <a:p>
            <a:pPr marL="0" lvl="1" indent="0" algn="ctr">
              <a:buNone/>
            </a:pPr>
            <a:endParaRPr lang="tr-TR" sz="1875" b="1" u="sng" dirty="0"/>
          </a:p>
          <a:p>
            <a:pPr marL="0" lvl="1" indent="0" algn="ctr">
              <a:buNone/>
            </a:pPr>
            <a:endParaRPr lang="tr-TR" sz="1875" b="1" u="sng" dirty="0"/>
          </a:p>
          <a:p>
            <a:pPr marL="0" lvl="1" indent="0" algn="ctr">
              <a:buNone/>
            </a:pPr>
            <a:endParaRPr lang="tr-TR" sz="1875" b="1" u="sng" dirty="0"/>
          </a:p>
          <a:p>
            <a:pPr marL="0" lvl="1" indent="0" algn="ctr">
              <a:buNone/>
            </a:pPr>
            <a:endParaRPr lang="tr-TR" sz="1875" b="1" u="sng" dirty="0" smtClean="0"/>
          </a:p>
          <a:p>
            <a:pPr marL="0" lvl="1" indent="0" algn="ctr">
              <a:buNone/>
            </a:pPr>
            <a:endParaRPr lang="tr-TR" sz="1875" b="1" u="sng" dirty="0"/>
          </a:p>
          <a:p>
            <a:pPr marL="0" lvl="1" indent="0" algn="ctr">
              <a:buNone/>
            </a:pPr>
            <a:r>
              <a:rPr lang="tr-TR" sz="1875" b="1" u="sng" dirty="0" smtClean="0"/>
              <a:t>……… BÖLÜMÜ / PROGRAMI</a:t>
            </a:r>
            <a:endParaRPr lang="tr-TR" sz="1875" b="1" u="sng" dirty="0"/>
          </a:p>
          <a:p>
            <a:pPr marL="0" lvl="1" indent="0" algn="ctr">
              <a:buNone/>
            </a:pPr>
            <a:endParaRPr lang="tr-TR" sz="1875" b="1" u="sng" dirty="0"/>
          </a:p>
          <a:p>
            <a:pPr marL="0" lvl="1" indent="0" algn="ctr">
              <a:buNone/>
            </a:pPr>
            <a:endParaRPr lang="tr-TR" sz="1875" b="1" u="sng" dirty="0"/>
          </a:p>
        </p:txBody>
      </p:sp>
      <p:graphicFrame>
        <p:nvGraphicFramePr>
          <p:cNvPr id="5" name="Tablo 4"/>
          <p:cNvGraphicFramePr>
            <a:graphicFrameLocks noGrp="1"/>
          </p:cNvGraphicFramePr>
          <p:nvPr>
            <p:extLst>
              <p:ext uri="{D42A27DB-BD31-4B8C-83A1-F6EECF244321}">
                <p14:modId xmlns:p14="http://schemas.microsoft.com/office/powerpoint/2010/main" val="780169848"/>
              </p:ext>
            </p:extLst>
          </p:nvPr>
        </p:nvGraphicFramePr>
        <p:xfrm>
          <a:off x="1547664" y="1412776"/>
          <a:ext cx="6431916" cy="1397854"/>
        </p:xfrm>
        <a:graphic>
          <a:graphicData uri="http://schemas.openxmlformats.org/drawingml/2006/table">
            <a:tbl>
              <a:tblPr firstRow="1" bandRow="1">
                <a:tableStyleId>{BC89EF96-8CEA-46FF-86C4-4CE0E7609802}</a:tableStyleId>
              </a:tblPr>
              <a:tblGrid>
                <a:gridCol w="3477255">
                  <a:extLst>
                    <a:ext uri="{9D8B030D-6E8A-4147-A177-3AD203B41FA5}">
                      <a16:colId xmlns="" xmlns:a16="http://schemas.microsoft.com/office/drawing/2014/main" val="20000"/>
                    </a:ext>
                  </a:extLst>
                </a:gridCol>
                <a:gridCol w="2954661">
                  <a:extLst>
                    <a:ext uri="{9D8B030D-6E8A-4147-A177-3AD203B41FA5}">
                      <a16:colId xmlns="" xmlns:a16="http://schemas.microsoft.com/office/drawing/2014/main" val="20001"/>
                    </a:ext>
                  </a:extLst>
                </a:gridCol>
              </a:tblGrid>
              <a:tr h="350664">
                <a:tc>
                  <a:txBody>
                    <a:bodyPr/>
                    <a:lstStyle/>
                    <a:p>
                      <a:pPr algn="ctr"/>
                      <a:r>
                        <a:rPr lang="tr-TR" sz="1500" dirty="0"/>
                        <a:t>Adı Soyadı</a:t>
                      </a:r>
                    </a:p>
                  </a:txBody>
                  <a:tcPr marL="68580" marR="68580" marT="34290" marB="34290"/>
                </a:tc>
                <a:tc>
                  <a:txBody>
                    <a:bodyPr/>
                    <a:lstStyle/>
                    <a:p>
                      <a:pPr algn="ctr"/>
                      <a:r>
                        <a:rPr lang="tr-TR" sz="1500" dirty="0"/>
                        <a:t>Görevi</a:t>
                      </a:r>
                    </a:p>
                  </a:txBody>
                  <a:tcPr marL="68580" marR="68580" marT="34290" marB="34290"/>
                </a:tc>
                <a:extLst>
                  <a:ext uri="{0D108BD9-81ED-4DB2-BD59-A6C34878D82A}">
                    <a16:rowId xmlns="" xmlns:a16="http://schemas.microsoft.com/office/drawing/2014/main" val="10000"/>
                  </a:ext>
                </a:extLst>
              </a:tr>
              <a:tr h="350664">
                <a:tc>
                  <a:txBody>
                    <a:bodyPr/>
                    <a:lstStyle/>
                    <a:p>
                      <a:pPr algn="l"/>
                      <a:r>
                        <a:rPr lang="tr-TR" sz="1500" dirty="0"/>
                        <a:t>Prof. Dr. </a:t>
                      </a:r>
                      <a:r>
                        <a:rPr lang="tr-TR" sz="1500" dirty="0" smtClean="0"/>
                        <a:t>………………</a:t>
                      </a:r>
                      <a:endParaRPr lang="tr-TR" sz="1500" dirty="0"/>
                    </a:p>
                  </a:txBody>
                  <a:tcPr marL="68580" marR="68580" marT="34290" marB="34290"/>
                </a:tc>
                <a:tc>
                  <a:txBody>
                    <a:bodyPr/>
                    <a:lstStyle/>
                    <a:p>
                      <a:pPr algn="l"/>
                      <a:r>
                        <a:rPr lang="tr-TR" sz="1500" dirty="0"/>
                        <a:t>Dekan</a:t>
                      </a:r>
                    </a:p>
                  </a:txBody>
                  <a:tcPr marL="68580" marR="68580" marT="34290" marB="34290"/>
                </a:tc>
                <a:extLst>
                  <a:ext uri="{0D108BD9-81ED-4DB2-BD59-A6C34878D82A}">
                    <a16:rowId xmlns="" xmlns:a16="http://schemas.microsoft.com/office/drawing/2014/main" val="10001"/>
                  </a:ext>
                </a:extLst>
              </a:tr>
              <a:tr h="350664">
                <a:tc>
                  <a:txBody>
                    <a:bodyPr/>
                    <a:lstStyle/>
                    <a:p>
                      <a:pPr algn="l"/>
                      <a:r>
                        <a:rPr lang="tr-TR" sz="1500" dirty="0"/>
                        <a:t>Doç. Dr. </a:t>
                      </a:r>
                      <a:r>
                        <a:rPr lang="tr-TR" sz="1500" dirty="0" smtClean="0"/>
                        <a:t>……………….</a:t>
                      </a:r>
                      <a:endParaRPr lang="tr-TR" sz="1500" dirty="0"/>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500" dirty="0"/>
                        <a:t>Dekan yardımcısı </a:t>
                      </a:r>
                    </a:p>
                  </a:txBody>
                  <a:tcPr marL="68580" marR="68580" marT="34290" marB="34290"/>
                </a:tc>
                <a:extLst>
                  <a:ext uri="{0D108BD9-81ED-4DB2-BD59-A6C34878D82A}">
                    <a16:rowId xmlns="" xmlns:a16="http://schemas.microsoft.com/office/drawing/2014/main" val="10002"/>
                  </a:ext>
                </a:extLst>
              </a:tr>
              <a:tr h="345862">
                <a:tc>
                  <a:txBody>
                    <a:bodyPr/>
                    <a:lstStyle/>
                    <a:p>
                      <a:pPr algn="l"/>
                      <a:r>
                        <a:rPr lang="tr-TR" sz="1500" dirty="0" smtClean="0"/>
                        <a:t>………………………….</a:t>
                      </a:r>
                      <a:endParaRPr lang="tr-TR" sz="1500" dirty="0"/>
                    </a:p>
                  </a:txBody>
                  <a:tcPr marL="68580" marR="68580" marT="34290" marB="34290"/>
                </a:tc>
                <a:tc>
                  <a:txBody>
                    <a:bodyPr/>
                    <a:lstStyle/>
                    <a:p>
                      <a:pPr algn="l"/>
                      <a:r>
                        <a:rPr lang="tr-TR" sz="1500" dirty="0"/>
                        <a:t>Fakülte Sekreteri</a:t>
                      </a:r>
                    </a:p>
                  </a:txBody>
                  <a:tcPr marL="68580" marR="68580" marT="34290" marB="34290"/>
                </a:tc>
                <a:extLst>
                  <a:ext uri="{0D108BD9-81ED-4DB2-BD59-A6C34878D82A}">
                    <a16:rowId xmlns="" xmlns:a16="http://schemas.microsoft.com/office/drawing/2014/main" val="10004"/>
                  </a:ext>
                </a:extLst>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val="2433893792"/>
              </p:ext>
            </p:extLst>
          </p:nvPr>
        </p:nvGraphicFramePr>
        <p:xfrm>
          <a:off x="1547664" y="4077072"/>
          <a:ext cx="6431916" cy="1344370"/>
        </p:xfrm>
        <a:graphic>
          <a:graphicData uri="http://schemas.openxmlformats.org/drawingml/2006/table">
            <a:tbl>
              <a:tblPr firstRow="1" bandRow="1">
                <a:tableStyleId>{BC89EF96-8CEA-46FF-86C4-4CE0E7609802}</a:tableStyleId>
              </a:tblPr>
              <a:tblGrid>
                <a:gridCol w="3477255">
                  <a:extLst>
                    <a:ext uri="{9D8B030D-6E8A-4147-A177-3AD203B41FA5}">
                      <a16:colId xmlns="" xmlns:a16="http://schemas.microsoft.com/office/drawing/2014/main" val="20000"/>
                    </a:ext>
                  </a:extLst>
                </a:gridCol>
                <a:gridCol w="2954661">
                  <a:extLst>
                    <a:ext uri="{9D8B030D-6E8A-4147-A177-3AD203B41FA5}">
                      <a16:colId xmlns="" xmlns:a16="http://schemas.microsoft.com/office/drawing/2014/main" val="20001"/>
                    </a:ext>
                  </a:extLst>
                </a:gridCol>
              </a:tblGrid>
              <a:tr h="0">
                <a:tc>
                  <a:txBody>
                    <a:bodyPr/>
                    <a:lstStyle/>
                    <a:p>
                      <a:pPr algn="ctr"/>
                      <a:r>
                        <a:rPr lang="tr-TR" sz="1500" dirty="0"/>
                        <a:t>Adı Soyadı</a:t>
                      </a:r>
                    </a:p>
                  </a:txBody>
                  <a:tcPr marL="68580" marR="68580" marT="34290" marB="34290"/>
                </a:tc>
                <a:tc>
                  <a:txBody>
                    <a:bodyPr/>
                    <a:lstStyle/>
                    <a:p>
                      <a:pPr algn="ctr"/>
                      <a:r>
                        <a:rPr lang="tr-TR" sz="1500" dirty="0"/>
                        <a:t>Görevi</a:t>
                      </a:r>
                    </a:p>
                  </a:txBody>
                  <a:tcPr marL="68580" marR="68580" marT="34290" marB="34290"/>
                </a:tc>
                <a:extLst>
                  <a:ext uri="{0D108BD9-81ED-4DB2-BD59-A6C34878D82A}">
                    <a16:rowId xmlns="" xmlns:a16="http://schemas.microsoft.com/office/drawing/2014/main" val="10000"/>
                  </a:ext>
                </a:extLst>
              </a:tr>
              <a:tr h="350664">
                <a:tc>
                  <a:txBody>
                    <a:bodyPr/>
                    <a:lstStyle/>
                    <a:p>
                      <a:pPr algn="l"/>
                      <a:r>
                        <a:rPr lang="tr-TR" sz="1500" dirty="0"/>
                        <a:t>Prof. Dr. </a:t>
                      </a:r>
                      <a:r>
                        <a:rPr lang="tr-TR" sz="1500" dirty="0" smtClean="0"/>
                        <a:t>…………………</a:t>
                      </a:r>
                      <a:endParaRPr lang="tr-TR" sz="1500" dirty="0"/>
                    </a:p>
                  </a:txBody>
                  <a:tcPr marL="68580" marR="68580" marT="34290" marB="34290"/>
                </a:tc>
                <a:tc>
                  <a:txBody>
                    <a:bodyPr/>
                    <a:lstStyle/>
                    <a:p>
                      <a:pPr algn="l"/>
                      <a:r>
                        <a:rPr lang="tr-TR" sz="1500" dirty="0" smtClean="0"/>
                        <a:t>Bölüm</a:t>
                      </a:r>
                      <a:r>
                        <a:rPr lang="tr-TR" sz="1500" baseline="0" dirty="0" smtClean="0"/>
                        <a:t> Başkanı</a:t>
                      </a:r>
                      <a:endParaRPr lang="tr-TR" sz="1500" dirty="0"/>
                    </a:p>
                  </a:txBody>
                  <a:tcPr marL="68580" marR="68580" marT="34290" marB="34290"/>
                </a:tc>
                <a:extLst>
                  <a:ext uri="{0D108BD9-81ED-4DB2-BD59-A6C34878D82A}">
                    <a16:rowId xmlns="" xmlns:a16="http://schemas.microsoft.com/office/drawing/2014/main" val="10001"/>
                  </a:ext>
                </a:extLst>
              </a:tr>
              <a:tr h="350664">
                <a:tc>
                  <a:txBody>
                    <a:bodyPr/>
                    <a:lstStyle/>
                    <a:p>
                      <a:pPr algn="l"/>
                      <a:r>
                        <a:rPr lang="tr-TR" sz="1500" dirty="0"/>
                        <a:t>Doç. Dr. </a:t>
                      </a:r>
                      <a:r>
                        <a:rPr lang="tr-TR" sz="1500" dirty="0" smtClean="0"/>
                        <a:t>……………………</a:t>
                      </a:r>
                      <a:endParaRPr lang="tr-TR" sz="1500" dirty="0"/>
                    </a:p>
                  </a:txBody>
                  <a:tcPr marL="68580" marR="68580" marT="34290" marB="34290"/>
                </a:tc>
                <a:tc>
                  <a:txBody>
                    <a:bodyPr/>
                    <a:lstStyle/>
                    <a:p>
                      <a:pPr algn="l"/>
                      <a:r>
                        <a:rPr lang="tr-TR" sz="1500" dirty="0" smtClean="0"/>
                        <a:t>Bölüm</a:t>
                      </a:r>
                      <a:r>
                        <a:rPr lang="tr-TR" sz="1500" baseline="0" dirty="0" smtClean="0"/>
                        <a:t> Başkan Yardımcısı</a:t>
                      </a:r>
                      <a:endParaRPr lang="tr-TR" sz="1500" dirty="0"/>
                    </a:p>
                  </a:txBody>
                  <a:tcPr marL="68580" marR="68580" marT="34290" marB="34290"/>
                </a:tc>
                <a:extLst>
                  <a:ext uri="{0D108BD9-81ED-4DB2-BD59-A6C34878D82A}">
                    <a16:rowId xmlns="" xmlns:a16="http://schemas.microsoft.com/office/drawing/2014/main" val="10002"/>
                  </a:ext>
                </a:extLst>
              </a:tr>
              <a:tr h="345862">
                <a:tc>
                  <a:txBody>
                    <a:bodyPr/>
                    <a:lstStyle/>
                    <a:p>
                      <a:pPr algn="l"/>
                      <a:r>
                        <a:rPr lang="tr-TR" sz="1500" dirty="0" smtClean="0"/>
                        <a:t>………………………</a:t>
                      </a:r>
                      <a:endParaRPr lang="tr-TR" sz="1500" dirty="0"/>
                    </a:p>
                  </a:txBody>
                  <a:tcPr marL="68580" marR="68580" marT="34290" marB="34290"/>
                </a:tc>
                <a:tc>
                  <a:txBody>
                    <a:bodyPr/>
                    <a:lstStyle/>
                    <a:p>
                      <a:pPr algn="l"/>
                      <a:r>
                        <a:rPr lang="tr-TR" sz="1500" dirty="0" smtClean="0"/>
                        <a:t>Bölüm Sekreteri</a:t>
                      </a:r>
                      <a:endParaRPr lang="tr-TR" sz="1500" dirty="0"/>
                    </a:p>
                  </a:txBody>
                  <a:tcPr marL="68580" marR="68580" marT="34290" marB="34290"/>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432633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dirty="0" smtClean="0"/>
              <a:t>Bölümü/program yönetimi</a:t>
            </a:r>
          </a:p>
          <a:p>
            <a:r>
              <a:rPr lang="tr-TR" dirty="0" smtClean="0"/>
              <a:t>Anabilim dalları</a:t>
            </a:r>
          </a:p>
          <a:p>
            <a:r>
              <a:rPr lang="tr-TR" dirty="0" smtClean="0"/>
              <a:t>Bölüm kurulu</a:t>
            </a:r>
          </a:p>
          <a:p>
            <a:r>
              <a:rPr lang="tr-TR" dirty="0"/>
              <a:t>Bölüm </a:t>
            </a:r>
            <a:r>
              <a:rPr lang="tr-TR" dirty="0" smtClean="0"/>
              <a:t>başkanlığının </a:t>
            </a:r>
            <a:r>
              <a:rPr lang="tr-TR" dirty="0"/>
              <a:t>üst yönetimi </a:t>
            </a:r>
            <a:r>
              <a:rPr lang="tr-TR" dirty="0" smtClean="0"/>
              <a:t>(Fakülte Dekanlığı ve </a:t>
            </a:r>
            <a:r>
              <a:rPr lang="tr-TR" dirty="0"/>
              <a:t>ilgili Fakülte </a:t>
            </a:r>
            <a:r>
              <a:rPr lang="tr-TR" dirty="0" smtClean="0"/>
              <a:t>Kurulları)</a:t>
            </a:r>
          </a:p>
          <a:p>
            <a:endParaRPr lang="tr-TR" dirty="0"/>
          </a:p>
        </p:txBody>
      </p:sp>
    </p:spTree>
    <p:extLst>
      <p:ext uri="{BB962C8B-B14F-4D97-AF65-F5344CB8AC3E}">
        <p14:creationId xmlns:p14="http://schemas.microsoft.com/office/powerpoint/2010/main" val="27188162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481328"/>
            <a:ext cx="8435280" cy="4525963"/>
          </a:xfrm>
        </p:spPr>
        <p:txBody>
          <a:bodyPr/>
          <a:lstStyle/>
          <a:p>
            <a:pPr marL="0" indent="0">
              <a:buNone/>
            </a:pPr>
            <a:r>
              <a:rPr lang="tr-TR" sz="2800" dirty="0"/>
              <a:t>Öğretim sonuçlarının değerlendirilmesi için gereken; </a:t>
            </a:r>
          </a:p>
          <a:p>
            <a:r>
              <a:rPr lang="tr-TR" sz="2800" dirty="0"/>
              <a:t>T</a:t>
            </a:r>
            <a:r>
              <a:rPr lang="tr-TR" sz="2800" dirty="0" smtClean="0"/>
              <a:t>üm </a:t>
            </a:r>
            <a:r>
              <a:rPr lang="tr-TR" sz="2800" dirty="0"/>
              <a:t>stratejileri, </a:t>
            </a:r>
          </a:p>
          <a:p>
            <a:r>
              <a:rPr lang="tr-TR" sz="2800" dirty="0"/>
              <a:t>Y</a:t>
            </a:r>
            <a:r>
              <a:rPr lang="tr-TR" sz="2800" dirty="0" smtClean="0"/>
              <a:t>öntemleri </a:t>
            </a:r>
            <a:r>
              <a:rPr lang="tr-TR" sz="2800" dirty="0"/>
              <a:t>açıklayıp, belgeleyiniz.  </a:t>
            </a:r>
          </a:p>
          <a:p>
            <a:r>
              <a:rPr lang="tr-TR" sz="2800" dirty="0"/>
              <a:t>Yönetim sistemine ait bu </a:t>
            </a:r>
            <a:r>
              <a:rPr lang="tr-TR" sz="2800" dirty="0" smtClean="0"/>
              <a:t>belgelerin </a:t>
            </a:r>
            <a:r>
              <a:rPr lang="tr-TR" sz="2800" dirty="0"/>
              <a:t>bireylere iletilmiş, anlaşılır, ulaşılabilir ve uygulanabilir olduğunu açıklayınız. </a:t>
            </a:r>
          </a:p>
          <a:p>
            <a:endParaRPr lang="tr-TR" dirty="0"/>
          </a:p>
        </p:txBody>
      </p:sp>
      <p:sp>
        <p:nvSpPr>
          <p:cNvPr id="3" name="Başlık 2"/>
          <p:cNvSpPr>
            <a:spLocks noGrp="1"/>
          </p:cNvSpPr>
          <p:nvPr>
            <p:ph type="title"/>
          </p:nvPr>
        </p:nvSpPr>
        <p:spPr/>
        <p:txBody>
          <a:bodyPr vert="horz" rtlCol="0" anchor="ctr">
            <a:normAutofit/>
            <a:scene3d>
              <a:camera prst="orthographicFront"/>
              <a:lightRig rig="soft" dir="t"/>
            </a:scene3d>
            <a:sp3d prstMaterial="softEdge">
              <a:bevelT w="25400" h="25400"/>
            </a:sp3d>
          </a:bodyPr>
          <a:lstStyle/>
          <a:p>
            <a:r>
              <a:rPr lang="tr-TR" dirty="0">
                <a:solidFill>
                  <a:schemeClr val="accent1"/>
                </a:solidFill>
              </a:rPr>
              <a:t>6.2</a:t>
            </a:r>
          </a:p>
        </p:txBody>
      </p:sp>
    </p:spTree>
    <p:extLst>
      <p:ext uri="{BB962C8B-B14F-4D97-AF65-F5344CB8AC3E}">
        <p14:creationId xmlns:p14="http://schemas.microsoft.com/office/powerpoint/2010/main" val="1161586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lnSpcReduction="10000"/>
          </a:bodyPr>
          <a:lstStyle/>
          <a:p>
            <a:r>
              <a:rPr lang="tr-TR" sz="2800" dirty="0"/>
              <a:t>Sınav soruları, cevap anahtarları gibi belgeler bütünleme sınavları sonrasında öğretim üyeleri tarafından Bölüm Başkanlığına nasıl teslim edilmekte, izlenen yolu anlatınız. </a:t>
            </a:r>
          </a:p>
          <a:p>
            <a:pPr marL="109728" indent="0">
              <a:buNone/>
            </a:pPr>
            <a:endParaRPr lang="tr-TR" sz="2800" dirty="0"/>
          </a:p>
          <a:p>
            <a:r>
              <a:rPr lang="tr-TR" sz="2800" dirty="0"/>
              <a:t>Fakülte arşivleme yöntemi (sınavlar, ödevler, projeler, laboratuvar raporları</a:t>
            </a:r>
            <a:r>
              <a:rPr lang="tr-TR" sz="2800" dirty="0" smtClean="0"/>
              <a:t>)hakkında </a:t>
            </a:r>
            <a:r>
              <a:rPr lang="tr-TR" sz="2800" dirty="0"/>
              <a:t>bilgi </a:t>
            </a:r>
            <a:r>
              <a:rPr lang="tr-TR" sz="2800" dirty="0" smtClean="0"/>
              <a:t>veriniz.</a:t>
            </a:r>
          </a:p>
          <a:p>
            <a:pPr marL="109728" indent="0">
              <a:buNone/>
            </a:pPr>
            <a:endParaRPr lang="tr-TR" sz="2800" dirty="0"/>
          </a:p>
          <a:p>
            <a:r>
              <a:rPr lang="tr-TR" sz="2800" dirty="0"/>
              <a:t>Bu belgelerin ilgili bireylere iletilmesini ve uygulanabilirliğini </a:t>
            </a:r>
            <a:r>
              <a:rPr lang="tr-TR" sz="2800" dirty="0">
                <a:solidFill>
                  <a:schemeClr val="bg1"/>
                </a:solidFill>
              </a:rPr>
              <a:t>anlatınız. </a:t>
            </a:r>
          </a:p>
          <a:p>
            <a:endParaRPr lang="tr-TR" dirty="0"/>
          </a:p>
        </p:txBody>
      </p:sp>
      <p:sp>
        <p:nvSpPr>
          <p:cNvPr id="3" name="Başlık 2"/>
          <p:cNvSpPr>
            <a:spLocks noGrp="1"/>
          </p:cNvSpPr>
          <p:nvPr>
            <p:ph type="title"/>
          </p:nvPr>
        </p:nvSpPr>
        <p:spPr/>
        <p:txBody>
          <a:bodyPr>
            <a:normAutofit/>
          </a:bodyPr>
          <a:lstStyle/>
          <a:p>
            <a:r>
              <a:rPr lang="tr-TR" dirty="0">
                <a:solidFill>
                  <a:schemeClr val="accent1"/>
                </a:solidFill>
              </a:rPr>
              <a:t>6.2. </a:t>
            </a:r>
            <a:endParaRPr lang="tr-TR" dirty="0"/>
          </a:p>
        </p:txBody>
      </p:sp>
    </p:spTree>
    <p:extLst>
      <p:ext uri="{BB962C8B-B14F-4D97-AF65-F5344CB8AC3E}">
        <p14:creationId xmlns:p14="http://schemas.microsoft.com/office/powerpoint/2010/main" val="2214919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481328"/>
            <a:ext cx="8229600" cy="4755984"/>
          </a:xfrm>
        </p:spPr>
        <p:txBody>
          <a:bodyPr>
            <a:normAutofit fontScale="85000" lnSpcReduction="10000"/>
          </a:bodyPr>
          <a:lstStyle/>
          <a:p>
            <a:pPr>
              <a:spcBef>
                <a:spcPts val="1200"/>
              </a:spcBef>
            </a:pPr>
            <a:r>
              <a:rPr lang="tr-TR" dirty="0"/>
              <a:t>Bölüm Kurul kararlarının hazırlanışı, saklanması ve üst kurullara iletilmesi konularında bilgi veriniz. </a:t>
            </a:r>
          </a:p>
          <a:p>
            <a:pPr>
              <a:spcBef>
                <a:spcPts val="1200"/>
              </a:spcBef>
            </a:pPr>
            <a:r>
              <a:rPr lang="tr-TR" dirty="0"/>
              <a:t>Fakülte Yönetim Kurulunun karara bağladığı konular hakkında bilgi veriniz. </a:t>
            </a:r>
          </a:p>
          <a:p>
            <a:pPr>
              <a:spcBef>
                <a:spcPts val="1200"/>
              </a:spcBef>
            </a:pPr>
            <a:r>
              <a:rPr lang="tr-TR" dirty="0"/>
              <a:t>Üst onay için takip edilen yol haritasını anlatınız. </a:t>
            </a:r>
          </a:p>
          <a:p>
            <a:pPr>
              <a:spcBef>
                <a:spcPts val="1200"/>
              </a:spcBef>
            </a:pPr>
            <a:r>
              <a:rPr lang="tr-TR" dirty="0"/>
              <a:t>Eğitim- Öğretim ile ilgili konularda karar mekanizmasını ve onay mercii hakkında bilgi veriniz. </a:t>
            </a:r>
          </a:p>
          <a:p>
            <a:pPr>
              <a:spcBef>
                <a:spcPts val="1200"/>
              </a:spcBef>
            </a:pPr>
            <a:r>
              <a:rPr lang="tr-TR" dirty="0"/>
              <a:t>Arşivleme başlangıç tarihinizi ve bölüme ait arşivleme yöntemini anlatınız. </a:t>
            </a:r>
          </a:p>
          <a:p>
            <a:pPr>
              <a:spcBef>
                <a:spcPts val="1200"/>
              </a:spcBef>
            </a:pPr>
            <a:r>
              <a:rPr lang="tr-TR" dirty="0" smtClean="0"/>
              <a:t>Arşivler ne şekilde bölümde </a:t>
            </a:r>
            <a:r>
              <a:rPr lang="tr-TR" dirty="0"/>
              <a:t>ve bilgisayar kayıtlarında </a:t>
            </a:r>
            <a:r>
              <a:rPr lang="tr-TR" dirty="0" smtClean="0"/>
              <a:t>tutulmaktadır</a:t>
            </a:r>
            <a:r>
              <a:rPr lang="tr-TR" dirty="0"/>
              <a:t> </a:t>
            </a:r>
            <a:r>
              <a:rPr lang="tr-TR" dirty="0" smtClean="0"/>
              <a:t>anlatınız.</a:t>
            </a:r>
            <a:endParaRPr lang="tr-TR" dirty="0"/>
          </a:p>
          <a:p>
            <a:pPr>
              <a:spcBef>
                <a:spcPts val="1200"/>
              </a:spcBef>
            </a:pPr>
            <a:endParaRPr lang="tr-TR" dirty="0"/>
          </a:p>
          <a:p>
            <a:endParaRPr lang="tr-TR" dirty="0"/>
          </a:p>
        </p:txBody>
      </p:sp>
      <p:sp>
        <p:nvSpPr>
          <p:cNvPr id="3" name="Başlık 2"/>
          <p:cNvSpPr>
            <a:spLocks noGrp="1"/>
          </p:cNvSpPr>
          <p:nvPr>
            <p:ph type="title"/>
          </p:nvPr>
        </p:nvSpPr>
        <p:spPr/>
        <p:txBody>
          <a:bodyPr>
            <a:normAutofit/>
          </a:bodyPr>
          <a:lstStyle/>
          <a:p>
            <a:r>
              <a:rPr lang="tr-TR" dirty="0" smtClean="0">
                <a:solidFill>
                  <a:schemeClr val="accent1"/>
                </a:solidFill>
              </a:rPr>
              <a:t>6.3</a:t>
            </a:r>
            <a:r>
              <a:rPr lang="tr-TR" dirty="0"/>
              <a:t> </a:t>
            </a:r>
            <a:r>
              <a:rPr lang="tr-TR" dirty="0" smtClean="0">
                <a:solidFill>
                  <a:schemeClr val="accent1"/>
                </a:solidFill>
              </a:rPr>
              <a:t>Arşivleme</a:t>
            </a:r>
            <a:endParaRPr lang="tr-TR" dirty="0">
              <a:solidFill>
                <a:schemeClr val="accent1"/>
              </a:solidFill>
            </a:endParaRPr>
          </a:p>
        </p:txBody>
      </p:sp>
    </p:spTree>
    <p:extLst>
      <p:ext uri="{BB962C8B-B14F-4D97-AF65-F5344CB8AC3E}">
        <p14:creationId xmlns:p14="http://schemas.microsoft.com/office/powerpoint/2010/main" val="24393605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85000" lnSpcReduction="20000"/>
          </a:bodyPr>
          <a:lstStyle/>
          <a:p>
            <a:pPr marL="0" indent="0">
              <a:buNone/>
            </a:pPr>
            <a:r>
              <a:rPr lang="tr-TR" sz="2800" dirty="0"/>
              <a:t>AKTS Bilgi paketlerinde bulunan derslerin bilgilerinden bahsediniz. </a:t>
            </a:r>
          </a:p>
          <a:p>
            <a:pPr marL="0" indent="0">
              <a:buNone/>
            </a:pPr>
            <a:endParaRPr lang="tr-TR" sz="2800" dirty="0"/>
          </a:p>
          <a:p>
            <a:pPr marL="0" indent="0">
              <a:buNone/>
            </a:pPr>
            <a:r>
              <a:rPr lang="tr-TR" sz="2800" dirty="0"/>
              <a:t>Bu paketler öğrencilerin, öğrenci adaylarının ve öğretim üyelerinin kullanımına açılmış mıdır? Bahsediniz. </a:t>
            </a:r>
          </a:p>
          <a:p>
            <a:pPr marL="0" indent="0">
              <a:buNone/>
            </a:pPr>
            <a:r>
              <a:rPr lang="tr-TR" sz="2800" dirty="0"/>
              <a:t> </a:t>
            </a:r>
          </a:p>
          <a:p>
            <a:pPr marL="0" indent="0">
              <a:buNone/>
            </a:pPr>
            <a:r>
              <a:rPr lang="tr-TR" sz="2800" dirty="0"/>
              <a:t>Bu sayfalara Üniversite ve Program sayfasından ulaşılabiliyor mu? Bahsediniz. Paketlerin linklerini veriniz </a:t>
            </a:r>
            <a:r>
              <a:rPr lang="tr-TR" sz="1600" dirty="0"/>
              <a:t>(Örneğin: </a:t>
            </a:r>
            <a:r>
              <a:rPr lang="tr-TR" sz="1600" u="sng" dirty="0"/>
              <a:t>http://akts.mu.edu.tr/tr/program</a:t>
            </a:r>
            <a:r>
              <a:rPr lang="tr-TR" sz="1600" u="sng" dirty="0" smtClean="0"/>
              <a:t>/.....................................</a:t>
            </a:r>
            <a:r>
              <a:rPr lang="tr-TR" sz="1600" dirty="0" smtClean="0"/>
              <a:t>).</a:t>
            </a:r>
            <a:endParaRPr lang="tr-TR" sz="1600" dirty="0"/>
          </a:p>
          <a:p>
            <a:pPr marL="0" indent="0">
              <a:buNone/>
            </a:pPr>
            <a:endParaRPr lang="tr-TR" sz="2800" dirty="0"/>
          </a:p>
          <a:p>
            <a:pPr marL="0" indent="0">
              <a:buNone/>
            </a:pPr>
            <a:r>
              <a:rPr lang="tr-TR" sz="2800" dirty="0"/>
              <a:t>Yeni dersler açılması durumda izlenen yol haritasını anlatınız. </a:t>
            </a:r>
          </a:p>
          <a:p>
            <a:endParaRPr lang="tr-TR" dirty="0"/>
          </a:p>
        </p:txBody>
      </p:sp>
      <p:sp>
        <p:nvSpPr>
          <p:cNvPr id="3" name="Başlık 2"/>
          <p:cNvSpPr>
            <a:spLocks noGrp="1"/>
          </p:cNvSpPr>
          <p:nvPr>
            <p:ph type="title"/>
          </p:nvPr>
        </p:nvSpPr>
        <p:spPr/>
        <p:txBody>
          <a:bodyPr vert="horz" rtlCol="0" anchor="ctr">
            <a:normAutofit/>
            <a:scene3d>
              <a:camera prst="orthographicFront"/>
              <a:lightRig rig="soft" dir="t"/>
            </a:scene3d>
            <a:sp3d prstMaterial="softEdge">
              <a:bevelT w="25400" h="25400"/>
            </a:sp3d>
          </a:bodyPr>
          <a:lstStyle/>
          <a:p>
            <a:r>
              <a:rPr lang="tr-TR" dirty="0">
                <a:solidFill>
                  <a:schemeClr val="accent1"/>
                </a:solidFill>
              </a:rPr>
              <a:t>6.3.</a:t>
            </a:r>
          </a:p>
        </p:txBody>
      </p:sp>
    </p:spTree>
    <p:extLst>
      <p:ext uri="{BB962C8B-B14F-4D97-AF65-F5344CB8AC3E}">
        <p14:creationId xmlns:p14="http://schemas.microsoft.com/office/powerpoint/2010/main" val="726940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481328"/>
            <a:ext cx="8507288" cy="4525963"/>
          </a:xfrm>
        </p:spPr>
        <p:txBody>
          <a:bodyPr/>
          <a:lstStyle/>
          <a:p>
            <a:pPr marL="109728" indent="0">
              <a:spcBef>
                <a:spcPts val="1600"/>
              </a:spcBef>
              <a:buNone/>
            </a:pPr>
            <a:r>
              <a:rPr lang="tr-TR" b="1" dirty="0" smtClean="0"/>
              <a:t>Yönetimin</a:t>
            </a:r>
            <a:r>
              <a:rPr lang="tr-TR" b="1" dirty="0"/>
              <a:t>, iç işleyişi denetleyecek, sorgulayacak ve düzeltebilecek yöntemler</a:t>
            </a:r>
          </a:p>
          <a:p>
            <a:pPr>
              <a:spcBef>
                <a:spcPts val="1600"/>
              </a:spcBef>
            </a:pPr>
            <a:r>
              <a:rPr lang="tr-TR" sz="2800" dirty="0"/>
              <a:t>Bölüm Başkanlığının üst yönetimi, </a:t>
            </a:r>
            <a:r>
              <a:rPr lang="tr-TR" sz="2800" dirty="0" smtClean="0"/>
              <a:t>Fakültesi Dekanlığı </a:t>
            </a:r>
            <a:r>
              <a:rPr lang="tr-TR" sz="2800" dirty="0"/>
              <a:t>ve ilgili Fakülte Kurullarıdır. </a:t>
            </a:r>
          </a:p>
          <a:p>
            <a:pPr>
              <a:spcBef>
                <a:spcPts val="1600"/>
              </a:spcBef>
            </a:pPr>
            <a:r>
              <a:rPr lang="tr-TR" sz="2800" dirty="0" smtClean="0"/>
              <a:t>Fakültesi </a:t>
            </a:r>
            <a:r>
              <a:rPr lang="tr-TR" sz="2800" dirty="0"/>
              <a:t>Dekanlığının üst yönetimi ise Üniversite </a:t>
            </a:r>
            <a:r>
              <a:rPr lang="tr-TR" sz="2800" dirty="0" smtClean="0"/>
              <a:t>Rektörlüğü </a:t>
            </a:r>
            <a:r>
              <a:rPr lang="tr-TR" sz="2800" dirty="0"/>
              <a:t>ve ilgili kurullardır. </a:t>
            </a:r>
          </a:p>
        </p:txBody>
      </p:sp>
      <p:sp>
        <p:nvSpPr>
          <p:cNvPr id="3" name="Başlık 2"/>
          <p:cNvSpPr>
            <a:spLocks noGrp="1"/>
          </p:cNvSpPr>
          <p:nvPr>
            <p:ph type="title"/>
          </p:nvPr>
        </p:nvSpPr>
        <p:spPr/>
        <p:txBody>
          <a:bodyPr vert="horz" rtlCol="0" anchor="ctr">
            <a:normAutofit/>
            <a:scene3d>
              <a:camera prst="orthographicFront"/>
              <a:lightRig rig="soft" dir="t"/>
            </a:scene3d>
            <a:sp3d prstMaterial="softEdge">
              <a:bevelT w="25400" h="25400"/>
            </a:sp3d>
          </a:bodyPr>
          <a:lstStyle/>
          <a:p>
            <a:r>
              <a:rPr lang="tr-TR" dirty="0">
                <a:solidFill>
                  <a:schemeClr val="accent1"/>
                </a:solidFill>
              </a:rPr>
              <a:t>6.4</a:t>
            </a:r>
          </a:p>
        </p:txBody>
      </p:sp>
    </p:spTree>
    <p:extLst>
      <p:ext uri="{BB962C8B-B14F-4D97-AF65-F5344CB8AC3E}">
        <p14:creationId xmlns:p14="http://schemas.microsoft.com/office/powerpoint/2010/main" val="351398077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2800" dirty="0"/>
              <a:t>Muğla Sıtkı Koçman Üniversitesi yönetimi tarafından iç işleyişi denetleyecek İç Denetim Birimini bulunmaktadır </a:t>
            </a:r>
            <a:r>
              <a:rPr lang="tr-TR" sz="1400" u="sng" dirty="0"/>
              <a:t>(</a:t>
            </a:r>
            <a:r>
              <a:rPr lang="tr-TR" sz="1400" u="sng" dirty="0">
                <a:solidFill>
                  <a:schemeClr val="accent1"/>
                </a:solidFill>
              </a:rPr>
              <a:t>http://sp.mu.edu.tr/belge/stratejikplan_rapor_2014-2018.pdf</a:t>
            </a:r>
            <a:r>
              <a:rPr lang="tr-TR" sz="1400" u="sng" dirty="0"/>
              <a:t>)</a:t>
            </a:r>
            <a:r>
              <a:rPr lang="tr-TR" sz="1400" dirty="0"/>
              <a:t>. </a:t>
            </a:r>
          </a:p>
          <a:p>
            <a:endParaRPr lang="tr-TR" sz="2800" dirty="0"/>
          </a:p>
          <a:p>
            <a:r>
              <a:rPr lang="tr-TR" sz="2800" dirty="0"/>
              <a:t>Üniversitede iç kontrol sistemi ile ilgili işlemler 5018 sayılı Kamu Mali Yönetim ve Kontrol Kanunu Hükümleri çerçevesinde yürütülmektedir. </a:t>
            </a:r>
          </a:p>
          <a:p>
            <a:endParaRPr lang="tr-TR" dirty="0"/>
          </a:p>
        </p:txBody>
      </p:sp>
      <p:sp>
        <p:nvSpPr>
          <p:cNvPr id="3" name="Başlık 2"/>
          <p:cNvSpPr>
            <a:spLocks noGrp="1"/>
          </p:cNvSpPr>
          <p:nvPr>
            <p:ph type="title"/>
          </p:nvPr>
        </p:nvSpPr>
        <p:spPr/>
        <p:txBody>
          <a:bodyPr vert="horz" rtlCol="0" anchor="ctr">
            <a:noAutofit/>
            <a:scene3d>
              <a:camera prst="orthographicFront"/>
              <a:lightRig rig="soft" dir="t"/>
            </a:scene3d>
            <a:sp3d prstMaterial="softEdge">
              <a:bevelT w="25400" h="25400"/>
            </a:sp3d>
          </a:bodyPr>
          <a:lstStyle/>
          <a:p>
            <a:r>
              <a:rPr lang="tr-TR" dirty="0">
                <a:solidFill>
                  <a:schemeClr val="accent1"/>
                </a:solidFill>
              </a:rPr>
              <a:t>6.4</a:t>
            </a:r>
            <a:r>
              <a:rPr lang="tr-TR" dirty="0" smtClean="0">
                <a:solidFill>
                  <a:schemeClr val="accent1"/>
                </a:solidFill>
              </a:rPr>
              <a:t>.</a:t>
            </a:r>
            <a:endParaRPr lang="tr-TR" dirty="0">
              <a:solidFill>
                <a:schemeClr val="accent1"/>
              </a:solidFill>
            </a:endParaRPr>
          </a:p>
        </p:txBody>
      </p:sp>
    </p:spTree>
    <p:extLst>
      <p:ext uri="{BB962C8B-B14F-4D97-AF65-F5344CB8AC3E}">
        <p14:creationId xmlns:p14="http://schemas.microsoft.com/office/powerpoint/2010/main" val="3068955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467544" y="476672"/>
            <a:ext cx="8229600" cy="994122"/>
          </a:xfrm>
        </p:spPr>
        <p:txBody>
          <a:bodyPr vert="horz" rtlCol="0" anchor="ctr">
            <a:noAutofit/>
            <a:scene3d>
              <a:camera prst="orthographicFront"/>
              <a:lightRig rig="soft" dir="t"/>
            </a:scene3d>
            <a:sp3d prstMaterial="softEdge">
              <a:bevelT w="25400" h="25400"/>
            </a:sp3d>
          </a:bodyPr>
          <a:lstStyle/>
          <a:p>
            <a:pPr algn="ctr"/>
            <a:r>
              <a:rPr lang="tr-TR" dirty="0">
                <a:solidFill>
                  <a:schemeClr val="accent1"/>
                </a:solidFill>
              </a:rPr>
              <a:t>EPDAD</a:t>
            </a:r>
            <a:br>
              <a:rPr lang="tr-TR" dirty="0">
                <a:solidFill>
                  <a:schemeClr val="accent1"/>
                </a:solidFill>
              </a:rPr>
            </a:br>
            <a:r>
              <a:rPr lang="tr-TR" dirty="0">
                <a:solidFill>
                  <a:schemeClr val="accent1"/>
                </a:solidFill>
              </a:rPr>
              <a:t>6. Yönetim</a:t>
            </a:r>
            <a:br>
              <a:rPr lang="tr-TR" dirty="0">
                <a:solidFill>
                  <a:schemeClr val="accent1"/>
                </a:solidFill>
              </a:rPr>
            </a:br>
            <a:endParaRPr lang="tr-TR" dirty="0">
              <a:solidFill>
                <a:schemeClr val="accent1"/>
              </a:solidFill>
            </a:endParaRPr>
          </a:p>
        </p:txBody>
      </p:sp>
      <p:sp>
        <p:nvSpPr>
          <p:cNvPr id="5" name="İçerik Yer Tutucusu 2"/>
          <p:cNvSpPr txBox="1">
            <a:spLocks/>
          </p:cNvSpPr>
          <p:nvPr/>
        </p:nvSpPr>
        <p:spPr>
          <a:xfrm>
            <a:off x="251521" y="1171411"/>
            <a:ext cx="8892480" cy="5527436"/>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spcBef>
                <a:spcPts val="1000"/>
              </a:spcBef>
              <a:buFont typeface="Wingdings 3"/>
              <a:buNone/>
            </a:pPr>
            <a:r>
              <a:rPr lang="tr-TR" sz="2000" b="1" dirty="0" smtClean="0"/>
              <a:t>6.1. Yönetim</a:t>
            </a:r>
          </a:p>
          <a:p>
            <a:pPr>
              <a:spcBef>
                <a:spcPts val="1000"/>
              </a:spcBef>
            </a:pPr>
            <a:r>
              <a:rPr lang="tr-TR" sz="2000" dirty="0" smtClean="0"/>
              <a:t>Varsa, fakülte ve program bazında özel sorumluluk gerektiren görevleri ve çalışma grupları ya da komiteler gibi yönetsel iç düzenlemeleri açıklayınız.</a:t>
            </a:r>
          </a:p>
          <a:p>
            <a:pPr marL="0" indent="0">
              <a:spcBef>
                <a:spcPts val="1000"/>
              </a:spcBef>
              <a:buFont typeface="Wingdings 3"/>
              <a:buNone/>
            </a:pPr>
            <a:r>
              <a:rPr lang="tr-TR" sz="2000" b="1" dirty="0" smtClean="0"/>
              <a:t>6.2. Kaynakların Kullanımı</a:t>
            </a:r>
          </a:p>
          <a:p>
            <a:pPr>
              <a:spcBef>
                <a:spcPts val="1000"/>
              </a:spcBef>
            </a:pPr>
            <a:r>
              <a:rPr lang="tr-TR" sz="2000" dirty="0" smtClean="0"/>
              <a:t>Kadro ile mali kaynakların etkin kullanımı ve programlar arası dağılımı konusunda yorum yapınız.</a:t>
            </a:r>
          </a:p>
          <a:p>
            <a:pPr>
              <a:spcBef>
                <a:spcPts val="1000"/>
              </a:spcBef>
            </a:pPr>
            <a:r>
              <a:rPr lang="tr-TR" sz="2000" dirty="0" smtClean="0"/>
              <a:t>Eleman alma ile ilgili fakülte politikalarını ve ölçütlerini açıklayınız.</a:t>
            </a:r>
          </a:p>
          <a:p>
            <a:pPr marL="0" indent="0">
              <a:spcBef>
                <a:spcPts val="1000"/>
              </a:spcBef>
              <a:buFont typeface="Wingdings 3"/>
              <a:buNone/>
            </a:pPr>
            <a:r>
              <a:rPr lang="tr-TR" sz="2000" b="1" dirty="0" smtClean="0"/>
              <a:t>6.3. Yönetim-Öğretim Elemanı-Öğrenci İlişkileri</a:t>
            </a:r>
          </a:p>
          <a:p>
            <a:pPr>
              <a:spcBef>
                <a:spcPts val="1000"/>
              </a:spcBef>
            </a:pPr>
            <a:r>
              <a:rPr lang="tr-TR" sz="2000" dirty="0" smtClean="0"/>
              <a:t>Yönetim-personel-öğrenci ilişkilerini açıklayınız. Öğrenci temsilcilerinin yönetim ile ilişkisi, yönetime katılımı konusunda yapılan uygulamaları açıklayınız.</a:t>
            </a:r>
          </a:p>
          <a:p>
            <a:pPr marL="0" indent="0">
              <a:spcBef>
                <a:spcPts val="1000"/>
              </a:spcBef>
              <a:buFont typeface="Wingdings 3"/>
              <a:buNone/>
            </a:pPr>
            <a:r>
              <a:rPr lang="de-DE" sz="2000" b="1" dirty="0" smtClean="0"/>
              <a:t>6.4. </a:t>
            </a:r>
            <a:r>
              <a:rPr lang="de-DE" sz="2000" b="1" dirty="0" err="1" smtClean="0"/>
              <a:t>Bölüm</a:t>
            </a:r>
            <a:r>
              <a:rPr lang="de-DE" sz="2000" b="1" dirty="0" smtClean="0"/>
              <a:t> </a:t>
            </a:r>
            <a:r>
              <a:rPr lang="de-DE" sz="2000" b="1" dirty="0" err="1" smtClean="0"/>
              <a:t>Hakkında</a:t>
            </a:r>
            <a:r>
              <a:rPr lang="de-DE" sz="2000" b="1" dirty="0" smtClean="0"/>
              <a:t> </a:t>
            </a:r>
            <a:r>
              <a:rPr lang="de-DE" sz="2000" b="1" dirty="0" err="1" smtClean="0"/>
              <a:t>Değerlendirme</a:t>
            </a:r>
            <a:endParaRPr lang="tr-TR" sz="2000" dirty="0"/>
          </a:p>
        </p:txBody>
      </p:sp>
    </p:spTree>
    <p:extLst>
      <p:ext uri="{BB962C8B-B14F-4D97-AF65-F5344CB8AC3E}">
        <p14:creationId xmlns:p14="http://schemas.microsoft.com/office/powerpoint/2010/main" val="3745027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548680"/>
            <a:ext cx="8964487" cy="4558764"/>
          </a:xfrm>
          <a:prstGeom prst="rect">
            <a:avLst/>
          </a:prstGeom>
        </p:spPr>
      </p:pic>
    </p:spTree>
    <p:extLst>
      <p:ext uri="{BB962C8B-B14F-4D97-AF65-F5344CB8AC3E}">
        <p14:creationId xmlns:p14="http://schemas.microsoft.com/office/powerpoint/2010/main" val="2892581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4"/>
          <p:cNvGraphicFramePr>
            <a:graphicFrameLocks/>
          </p:cNvGraphicFramePr>
          <p:nvPr>
            <p:extLst>
              <p:ext uri="{D42A27DB-BD31-4B8C-83A1-F6EECF244321}">
                <p14:modId xmlns:p14="http://schemas.microsoft.com/office/powerpoint/2010/main" val="249005588"/>
              </p:ext>
            </p:extLst>
          </p:nvPr>
        </p:nvGraphicFramePr>
        <p:xfrm>
          <a:off x="14697565" y="11280763"/>
          <a:ext cx="8934655" cy="6596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İçerik Yer Tutucusu 4"/>
          <p:cNvGraphicFramePr>
            <a:graphicFrameLocks/>
          </p:cNvGraphicFramePr>
          <p:nvPr>
            <p:extLst>
              <p:ext uri="{D42A27DB-BD31-4B8C-83A1-F6EECF244321}">
                <p14:modId xmlns:p14="http://schemas.microsoft.com/office/powerpoint/2010/main" val="249005588"/>
              </p:ext>
            </p:extLst>
          </p:nvPr>
        </p:nvGraphicFramePr>
        <p:xfrm>
          <a:off x="14849965" y="11433163"/>
          <a:ext cx="8934655" cy="65966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İçerik Yer Tutucusu 4"/>
          <p:cNvGraphicFramePr>
            <a:graphicFrameLocks/>
          </p:cNvGraphicFramePr>
          <p:nvPr>
            <p:extLst>
              <p:ext uri="{D42A27DB-BD31-4B8C-83A1-F6EECF244321}">
                <p14:modId xmlns:p14="http://schemas.microsoft.com/office/powerpoint/2010/main" val="1871151648"/>
              </p:ext>
            </p:extLst>
          </p:nvPr>
        </p:nvGraphicFramePr>
        <p:xfrm>
          <a:off x="15002365" y="11585563"/>
          <a:ext cx="8934655" cy="659661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5" name="Picture 4"/>
          <p:cNvPicPr>
            <a:picLocks noChangeAspect="1"/>
          </p:cNvPicPr>
          <p:nvPr/>
        </p:nvPicPr>
        <p:blipFill>
          <a:blip r:embed="rId17"/>
          <a:stretch>
            <a:fillRect/>
          </a:stretch>
        </p:blipFill>
        <p:spPr>
          <a:xfrm>
            <a:off x="971600" y="476672"/>
            <a:ext cx="7507436" cy="5542973"/>
          </a:xfrm>
          <a:prstGeom prst="rect">
            <a:avLst/>
          </a:prstGeom>
        </p:spPr>
      </p:pic>
    </p:spTree>
    <p:extLst>
      <p:ext uri="{BB962C8B-B14F-4D97-AF65-F5344CB8AC3E}">
        <p14:creationId xmlns:p14="http://schemas.microsoft.com/office/powerpoint/2010/main" val="4019151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2348881"/>
            <a:ext cx="8229600" cy="3384376"/>
          </a:xfrm>
        </p:spPr>
        <p:txBody>
          <a:bodyPr/>
          <a:lstStyle/>
          <a:p>
            <a:pPr marL="109728" indent="0">
              <a:buNone/>
            </a:pPr>
            <a:endParaRPr lang="tr-TR" sz="2800" dirty="0" smtClean="0"/>
          </a:p>
          <a:p>
            <a:pPr marL="109728" indent="0">
              <a:buNone/>
            </a:pPr>
            <a:r>
              <a:rPr lang="tr-TR" sz="2800" dirty="0" smtClean="0"/>
              <a:t>Rektörlük</a:t>
            </a:r>
            <a:r>
              <a:rPr lang="tr-TR" sz="2800" dirty="0"/>
              <a:t>, fakülte, bölüm ve varsa diğer alt birimler düzeyindeki tüm karar alma süreçlerini anlatınız ve bunları program çıktılarının gerçekleştirilmesi ile eğitim amaçlarına ulaşılması açılarından irdeleyiniz</a:t>
            </a:r>
            <a:endParaRPr lang="tr-TR" dirty="0"/>
          </a:p>
        </p:txBody>
      </p:sp>
      <p:sp>
        <p:nvSpPr>
          <p:cNvPr id="3" name="Başlık 2"/>
          <p:cNvSpPr>
            <a:spLocks noGrp="1"/>
          </p:cNvSpPr>
          <p:nvPr>
            <p:ph type="title"/>
          </p:nvPr>
        </p:nvSpPr>
        <p:spPr>
          <a:xfrm>
            <a:off x="467544" y="620688"/>
            <a:ext cx="8229600" cy="1143000"/>
          </a:xfrm>
        </p:spPr>
        <p:txBody>
          <a:bodyPr>
            <a:normAutofit fontScale="90000"/>
          </a:bodyPr>
          <a:lstStyle/>
          <a:p>
            <a:pPr algn="ctr"/>
            <a:r>
              <a:rPr lang="tr-TR" sz="4600" dirty="0">
                <a:solidFill>
                  <a:schemeClr val="accent1"/>
                </a:solidFill>
              </a:rPr>
              <a:t>MÜDEK </a:t>
            </a:r>
            <a:br>
              <a:rPr lang="tr-TR" sz="4600" dirty="0">
                <a:solidFill>
                  <a:schemeClr val="accent1"/>
                </a:solidFill>
              </a:rPr>
            </a:br>
            <a:r>
              <a:rPr lang="tr-TR" sz="4600" dirty="0">
                <a:solidFill>
                  <a:schemeClr val="accent1"/>
                </a:solidFill>
              </a:rPr>
              <a:t>Ölçüt 9. Organizasyon ve Karar Alma Süreçleri</a:t>
            </a:r>
          </a:p>
        </p:txBody>
      </p:sp>
    </p:spTree>
    <p:extLst>
      <p:ext uri="{BB962C8B-B14F-4D97-AF65-F5344CB8AC3E}">
        <p14:creationId xmlns:p14="http://schemas.microsoft.com/office/powerpoint/2010/main" val="3408547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67544" y="404664"/>
            <a:ext cx="8229600" cy="1143000"/>
          </a:xfrm>
        </p:spPr>
        <p:txBody>
          <a:bodyPr vert="horz" rtlCol="0" anchor="ctr">
            <a:noAutofit/>
            <a:scene3d>
              <a:camera prst="orthographicFront"/>
              <a:lightRig rig="soft" dir="t"/>
            </a:scene3d>
            <a:sp3d prstMaterial="softEdge">
              <a:bevelT w="25400" h="25400"/>
            </a:sp3d>
          </a:bodyPr>
          <a:lstStyle/>
          <a:p>
            <a:pPr algn="ctr"/>
            <a:r>
              <a:rPr lang="tr-TR" dirty="0">
                <a:solidFill>
                  <a:schemeClr val="accent1"/>
                </a:solidFill>
              </a:rPr>
              <a:t>TURAK</a:t>
            </a:r>
            <a:br>
              <a:rPr lang="tr-TR" dirty="0">
                <a:solidFill>
                  <a:schemeClr val="accent1"/>
                </a:solidFill>
              </a:rPr>
            </a:br>
            <a:r>
              <a:rPr lang="tr-TR" dirty="0">
                <a:solidFill>
                  <a:schemeClr val="accent1"/>
                </a:solidFill>
              </a:rPr>
              <a:t>Ölçüt 6: Yönetim Yapısı</a:t>
            </a:r>
            <a:br>
              <a:rPr lang="tr-TR" dirty="0">
                <a:solidFill>
                  <a:schemeClr val="accent1"/>
                </a:solidFill>
              </a:rPr>
            </a:br>
            <a:endParaRPr lang="tr-TR" dirty="0">
              <a:solidFill>
                <a:schemeClr val="accent1"/>
              </a:solidFill>
            </a:endParaRPr>
          </a:p>
        </p:txBody>
      </p:sp>
      <p:sp>
        <p:nvSpPr>
          <p:cNvPr id="5" name="İçerik Yer Tutucusu 2"/>
          <p:cNvSpPr>
            <a:spLocks noGrp="1"/>
          </p:cNvSpPr>
          <p:nvPr>
            <p:ph idx="1"/>
          </p:nvPr>
        </p:nvSpPr>
        <p:spPr/>
        <p:txBody>
          <a:bodyPr>
            <a:noAutofit/>
          </a:bodyPr>
          <a:lstStyle/>
          <a:p>
            <a:pPr marL="0" indent="0">
              <a:buNone/>
            </a:pPr>
            <a:r>
              <a:rPr lang="tr-TR" sz="2400" b="1" dirty="0" smtClean="0"/>
              <a:t>6.1</a:t>
            </a:r>
            <a:r>
              <a:rPr lang="tr-TR" sz="2400" b="1" dirty="0"/>
              <a:t>. </a:t>
            </a:r>
            <a:r>
              <a:rPr lang="tr-TR" sz="2400" b="1" u="sng" dirty="0"/>
              <a:t>Kuruluş ve yönetim yapısı</a:t>
            </a:r>
            <a:r>
              <a:rPr lang="tr-TR" sz="2400" dirty="0"/>
              <a:t>nı,  bu yapının ana kuruluş içindeki yerini, öğretim faaliyetleri ve destek hizmetleri arasındaki ilişkileri açıklayınız</a:t>
            </a:r>
            <a:r>
              <a:rPr lang="tr-TR" sz="2400" dirty="0" smtClean="0"/>
              <a:t>.</a:t>
            </a:r>
            <a:endParaRPr lang="tr-TR" sz="2400" dirty="0"/>
          </a:p>
          <a:p>
            <a:pPr marL="0" indent="0">
              <a:buNone/>
            </a:pPr>
            <a:r>
              <a:rPr lang="tr-TR" sz="2400" b="1" dirty="0"/>
              <a:t>6.2.</a:t>
            </a:r>
            <a:r>
              <a:rPr lang="tr-TR" sz="2400" dirty="0"/>
              <a:t> Öğretim sonuçlarının değerlendirilebilmesi için gereken tüm stratejileri, program ve yöntemleri belgeleyerek açıklayınız. </a:t>
            </a:r>
            <a:r>
              <a:rPr lang="tr-TR" sz="2400" b="1" u="sng" dirty="0"/>
              <a:t>Yönetim sistemine ait bu belgeler</a:t>
            </a:r>
            <a:r>
              <a:rPr lang="tr-TR" sz="2400" dirty="0"/>
              <a:t> ilgili bireylere iletilmiş, anlaşılır, ulaşılabilir ve uygulanabilir olmalıdır</a:t>
            </a:r>
            <a:r>
              <a:rPr lang="tr-TR" sz="2400" dirty="0" smtClean="0"/>
              <a:t>.</a:t>
            </a:r>
            <a:endParaRPr lang="tr-TR" sz="2400" dirty="0"/>
          </a:p>
          <a:p>
            <a:pPr marL="0" indent="0">
              <a:buNone/>
            </a:pPr>
            <a:r>
              <a:rPr lang="tr-TR" sz="2400" b="1" dirty="0"/>
              <a:t>6.3. </a:t>
            </a:r>
            <a:r>
              <a:rPr lang="tr-TR" sz="2400" b="1" u="sng" dirty="0"/>
              <a:t>Arşivleme yöntemi</a:t>
            </a:r>
            <a:r>
              <a:rPr lang="tr-TR" sz="2400" dirty="0"/>
              <a:t>nizi açıklayınız</a:t>
            </a:r>
            <a:r>
              <a:rPr lang="tr-TR" sz="2400" dirty="0" smtClean="0"/>
              <a:t>.</a:t>
            </a:r>
            <a:endParaRPr lang="tr-TR" sz="2400" dirty="0"/>
          </a:p>
          <a:p>
            <a:pPr marL="0" indent="0">
              <a:buNone/>
            </a:pPr>
            <a:r>
              <a:rPr lang="tr-TR" sz="2400" b="1" dirty="0"/>
              <a:t>6.4.</a:t>
            </a:r>
            <a:r>
              <a:rPr lang="tr-TR" sz="2400" dirty="0"/>
              <a:t> Yönetimin, </a:t>
            </a:r>
            <a:r>
              <a:rPr lang="tr-TR" sz="2400" b="1" u="sng" dirty="0"/>
              <a:t>iç işleyişi denetleyecek, sorgulayacak ve düzeltebilecek yöntemlerini </a:t>
            </a:r>
            <a:r>
              <a:rPr lang="tr-TR" sz="2400" dirty="0"/>
              <a:t>açıklayınız.</a:t>
            </a:r>
          </a:p>
          <a:p>
            <a:endParaRPr lang="tr-TR" sz="2400" dirty="0"/>
          </a:p>
        </p:txBody>
      </p:sp>
    </p:spTree>
    <p:extLst>
      <p:ext uri="{BB962C8B-B14F-4D97-AF65-F5344CB8AC3E}">
        <p14:creationId xmlns:p14="http://schemas.microsoft.com/office/powerpoint/2010/main" val="1759042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481328"/>
            <a:ext cx="8784976" cy="4525963"/>
          </a:xfrm>
        </p:spPr>
        <p:txBody>
          <a:bodyPr>
            <a:normAutofit/>
          </a:bodyPr>
          <a:lstStyle/>
          <a:p>
            <a:pPr marL="109728" indent="0">
              <a:spcBef>
                <a:spcPts val="1200"/>
              </a:spcBef>
              <a:buNone/>
            </a:pPr>
            <a:r>
              <a:rPr lang="tr-TR" sz="3200" b="1" dirty="0"/>
              <a:t>7.1</a:t>
            </a:r>
            <a:r>
              <a:rPr lang="tr-TR" sz="2800" dirty="0"/>
              <a:t> Öğretim için Kullanılan Alanlar ve </a:t>
            </a:r>
            <a:r>
              <a:rPr lang="tr-TR" sz="2800" dirty="0" smtClean="0"/>
              <a:t>Donanım</a:t>
            </a:r>
          </a:p>
          <a:p>
            <a:pPr marL="109728" indent="0">
              <a:spcBef>
                <a:spcPts val="1200"/>
              </a:spcBef>
              <a:buNone/>
            </a:pPr>
            <a:r>
              <a:rPr lang="tr-TR" sz="3200" b="1" dirty="0" smtClean="0"/>
              <a:t>7.2</a:t>
            </a:r>
            <a:r>
              <a:rPr lang="tr-TR" sz="2800" dirty="0" smtClean="0"/>
              <a:t> </a:t>
            </a:r>
            <a:r>
              <a:rPr lang="tr-TR" sz="2800" dirty="0"/>
              <a:t>Diğer Alanlar ve Alt</a:t>
            </a:r>
            <a:r>
              <a:rPr lang="tr-TR" sz="2800" dirty="0" smtClean="0"/>
              <a:t>yapı</a:t>
            </a:r>
          </a:p>
          <a:p>
            <a:pPr marL="109728" indent="0">
              <a:spcBef>
                <a:spcPts val="1200"/>
              </a:spcBef>
              <a:buNone/>
            </a:pPr>
            <a:r>
              <a:rPr lang="tr-TR" sz="3200" b="1" dirty="0" smtClean="0"/>
              <a:t>7.3</a:t>
            </a:r>
            <a:r>
              <a:rPr lang="tr-TR" sz="2800" dirty="0" smtClean="0"/>
              <a:t> </a:t>
            </a:r>
            <a:r>
              <a:rPr lang="tr-TR" sz="2800" dirty="0"/>
              <a:t>Çağdaş Öğrenim Araçları ve Bilişim Altyapısı</a:t>
            </a:r>
          </a:p>
          <a:p>
            <a:pPr marL="109728" indent="0">
              <a:spcBef>
                <a:spcPts val="1200"/>
              </a:spcBef>
              <a:buNone/>
            </a:pPr>
            <a:r>
              <a:rPr lang="tr-TR" sz="3200" b="1" dirty="0"/>
              <a:t>7.4</a:t>
            </a:r>
            <a:r>
              <a:rPr lang="tr-TR" sz="2800" dirty="0"/>
              <a:t> Kütüphane </a:t>
            </a:r>
          </a:p>
          <a:p>
            <a:pPr marL="109728" indent="0">
              <a:spcBef>
                <a:spcPts val="1200"/>
              </a:spcBef>
              <a:buNone/>
            </a:pPr>
            <a:r>
              <a:rPr lang="tr-TR" sz="3200" b="1" dirty="0"/>
              <a:t>7.5</a:t>
            </a:r>
            <a:r>
              <a:rPr lang="tr-TR" sz="2800" dirty="0"/>
              <a:t> Özel Önlemler</a:t>
            </a:r>
          </a:p>
          <a:p>
            <a:pPr marL="109728" indent="0">
              <a:spcBef>
                <a:spcPts val="1200"/>
              </a:spcBef>
              <a:buNone/>
            </a:pPr>
            <a:r>
              <a:rPr lang="tr-TR" sz="3200" b="1" dirty="0"/>
              <a:t>7.6</a:t>
            </a:r>
            <a:r>
              <a:rPr lang="tr-TR" sz="2800" dirty="0"/>
              <a:t> Engelliler için Önlemler</a:t>
            </a:r>
          </a:p>
          <a:p>
            <a:endParaRPr lang="tr-TR" dirty="0"/>
          </a:p>
        </p:txBody>
      </p:sp>
      <p:sp>
        <p:nvSpPr>
          <p:cNvPr id="3" name="Başlık 2"/>
          <p:cNvSpPr>
            <a:spLocks noGrp="1"/>
          </p:cNvSpPr>
          <p:nvPr>
            <p:ph type="title"/>
          </p:nvPr>
        </p:nvSpPr>
        <p:spPr/>
        <p:txBody>
          <a:bodyPr vert="horz" rtlCol="0" anchor="ctr">
            <a:noAutofit/>
            <a:scene3d>
              <a:camera prst="orthographicFront"/>
              <a:lightRig rig="soft" dir="t"/>
            </a:scene3d>
            <a:sp3d prstMaterial="softEdge">
              <a:bevelT w="25400" h="25400"/>
            </a:sp3d>
          </a:bodyPr>
          <a:lstStyle/>
          <a:p>
            <a:pPr algn="ctr"/>
            <a:r>
              <a:rPr lang="tr-TR" dirty="0">
                <a:solidFill>
                  <a:schemeClr val="accent1"/>
                </a:solidFill>
              </a:rPr>
              <a:t>Ölçüt 7 </a:t>
            </a:r>
            <a:r>
              <a:rPr lang="tr-TR" dirty="0" smtClean="0">
                <a:solidFill>
                  <a:schemeClr val="accent1"/>
                </a:solidFill>
              </a:rPr>
              <a:t>Altyapı</a:t>
            </a:r>
            <a:endParaRPr lang="tr-TR" dirty="0">
              <a:solidFill>
                <a:schemeClr val="accent1"/>
              </a:solidFill>
            </a:endParaRPr>
          </a:p>
        </p:txBody>
      </p:sp>
    </p:spTree>
    <p:extLst>
      <p:ext uri="{BB962C8B-B14F-4D97-AF65-F5344CB8AC3E}">
        <p14:creationId xmlns:p14="http://schemas.microsoft.com/office/powerpoint/2010/main" val="16594096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lnSpcReduction="20000"/>
          </a:bodyPr>
          <a:lstStyle/>
          <a:p>
            <a:r>
              <a:rPr lang="tr-TR" dirty="0" smtClean="0"/>
              <a:t>7.1.1 </a:t>
            </a:r>
            <a:r>
              <a:rPr lang="tr-TR" b="1" u="sng" dirty="0"/>
              <a:t>Sınıflar, laboratuvarlar ve diğer donanımın </a:t>
            </a:r>
            <a:r>
              <a:rPr lang="tr-TR" dirty="0"/>
              <a:t>program öğretim amaçlarına ve program çıktılarına ulaşmak için yeterli ve öğrenmeye yönelik bir atmosfer hazırlamaya yardımcı olduğunu, nitel ve nicel verilere dayalı olarak gösteriniz. Burada, yalnızca programı yürüten bölümün kendi altyapısı değil, program öğrencileri için </a:t>
            </a:r>
            <a:r>
              <a:rPr lang="tr-TR" b="1" u="sng" dirty="0"/>
              <a:t>destek bölümlerinde</a:t>
            </a:r>
            <a:r>
              <a:rPr lang="tr-TR" dirty="0"/>
              <a:t> kullanılan altyapı da irdelenmelidir.</a:t>
            </a:r>
          </a:p>
          <a:p>
            <a:r>
              <a:rPr lang="tr-TR" dirty="0"/>
              <a:t>7.1.2 Lisans öğretiminde kullanılan başlıca </a:t>
            </a:r>
            <a:r>
              <a:rPr lang="tr-TR" b="1" u="sng" dirty="0"/>
              <a:t>öğretim ve laboratuvar donanımını </a:t>
            </a:r>
            <a:r>
              <a:rPr lang="tr-TR" dirty="0"/>
              <a:t>Ek I.3’te veriniz ve bu donanımın lisans öğretiminde nasıl kullanıldığını açıklayınız.</a:t>
            </a:r>
          </a:p>
          <a:p>
            <a:endParaRPr lang="tr-TR" dirty="0"/>
          </a:p>
        </p:txBody>
      </p:sp>
      <p:sp>
        <p:nvSpPr>
          <p:cNvPr id="3" name="Başlık 2"/>
          <p:cNvSpPr>
            <a:spLocks noGrp="1"/>
          </p:cNvSpPr>
          <p:nvPr>
            <p:ph type="title"/>
          </p:nvPr>
        </p:nvSpPr>
        <p:spPr/>
        <p:txBody>
          <a:bodyPr vert="horz" rtlCol="0" anchor="ctr">
            <a:noAutofit/>
            <a:scene3d>
              <a:camera prst="orthographicFront"/>
              <a:lightRig rig="soft" dir="t"/>
            </a:scene3d>
            <a:sp3d prstMaterial="softEdge">
              <a:bevelT w="25400" h="25400"/>
            </a:sp3d>
          </a:bodyPr>
          <a:lstStyle/>
          <a:p>
            <a:r>
              <a:rPr lang="tr-TR" dirty="0">
                <a:solidFill>
                  <a:schemeClr val="accent1"/>
                </a:solidFill>
              </a:rPr>
              <a:t>7.1 Öğretim için Kullanılan Alanlar ve Donanım</a:t>
            </a:r>
          </a:p>
        </p:txBody>
      </p:sp>
    </p:spTree>
    <p:extLst>
      <p:ext uri="{BB962C8B-B14F-4D97-AF65-F5344CB8AC3E}">
        <p14:creationId xmlns:p14="http://schemas.microsoft.com/office/powerpoint/2010/main" val="227840910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İçerik Yer Tutucusu 10"/>
          <p:cNvGraphicFramePr>
            <a:graphicFrameLocks noGrp="1"/>
          </p:cNvGraphicFramePr>
          <p:nvPr>
            <p:ph idx="1"/>
            <p:extLst>
              <p:ext uri="{D42A27DB-BD31-4B8C-83A1-F6EECF244321}">
                <p14:modId xmlns:p14="http://schemas.microsoft.com/office/powerpoint/2010/main" val="1273775164"/>
              </p:ext>
            </p:extLst>
          </p:nvPr>
        </p:nvGraphicFramePr>
        <p:xfrm>
          <a:off x="467545" y="1268762"/>
          <a:ext cx="7920878" cy="4225545"/>
        </p:xfrm>
        <a:graphic>
          <a:graphicData uri="http://schemas.openxmlformats.org/drawingml/2006/table">
            <a:tbl>
              <a:tblPr firstRow="1" firstCol="1" lastRow="1" lastCol="1" bandRow="1" bandCol="1"/>
              <a:tblGrid>
                <a:gridCol w="696894"/>
                <a:gridCol w="1693188"/>
                <a:gridCol w="655950"/>
                <a:gridCol w="3346286"/>
                <a:gridCol w="1528560"/>
              </a:tblGrid>
              <a:tr h="417182">
                <a:tc>
                  <a:txBody>
                    <a:bodyPr/>
                    <a:lstStyle/>
                    <a:p>
                      <a:pPr algn="ctr">
                        <a:lnSpc>
                          <a:spcPts val="1500"/>
                        </a:lnSpc>
                        <a:spcAft>
                          <a:spcPts val="800"/>
                        </a:spcAft>
                      </a:pPr>
                      <a:r>
                        <a:rPr lang="tr-TR" sz="1000">
                          <a:solidFill>
                            <a:srgbClr val="333333"/>
                          </a:solidFill>
                          <a:effectLst/>
                          <a:latin typeface="Arial"/>
                          <a:ea typeface="Calibri"/>
                          <a:cs typeface="Times New Roman"/>
                        </a:rPr>
                        <a:t>Sınıf No</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800"/>
                        </a:spcAft>
                      </a:pPr>
                      <a:r>
                        <a:rPr lang="tr-TR" sz="1000">
                          <a:solidFill>
                            <a:srgbClr val="333333"/>
                          </a:solidFill>
                          <a:effectLst/>
                          <a:latin typeface="Arial"/>
                          <a:ea typeface="Calibri"/>
                          <a:cs typeface="Times New Roman"/>
                        </a:rPr>
                        <a:t>Sınıf Adı</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800"/>
                        </a:spcAft>
                      </a:pPr>
                      <a:r>
                        <a:rPr lang="tr-TR" sz="1000">
                          <a:solidFill>
                            <a:srgbClr val="333333"/>
                          </a:solidFill>
                          <a:effectLst/>
                          <a:latin typeface="Arial"/>
                          <a:ea typeface="Calibri"/>
                          <a:cs typeface="Times New Roman"/>
                        </a:rPr>
                        <a:t>Alan (m</a:t>
                      </a:r>
                      <a:r>
                        <a:rPr lang="tr-TR" sz="1000" baseline="30000">
                          <a:solidFill>
                            <a:srgbClr val="333333"/>
                          </a:solidFill>
                          <a:effectLst/>
                          <a:latin typeface="Arial"/>
                          <a:ea typeface="Calibri"/>
                          <a:cs typeface="Times New Roman"/>
                        </a:rPr>
                        <a:t>2</a:t>
                      </a:r>
                      <a:r>
                        <a:rPr lang="tr-TR" sz="1000">
                          <a:solidFill>
                            <a:srgbClr val="333333"/>
                          </a:solidFill>
                          <a:effectLst/>
                          <a:latin typeface="Arial"/>
                          <a:ea typeface="Calibri"/>
                          <a:cs typeface="Times New Roman"/>
                        </a:rPr>
                        <a:t>)</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800"/>
                        </a:spcAft>
                      </a:pPr>
                      <a:r>
                        <a:rPr lang="tr-TR" sz="1000">
                          <a:solidFill>
                            <a:srgbClr val="333333"/>
                          </a:solidFill>
                          <a:effectLst/>
                          <a:latin typeface="Arial"/>
                          <a:ea typeface="Calibri"/>
                          <a:cs typeface="Times New Roman"/>
                        </a:rPr>
                        <a:t>Donanım</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800"/>
                        </a:spcAft>
                      </a:pPr>
                      <a:r>
                        <a:rPr lang="tr-TR" sz="1000">
                          <a:solidFill>
                            <a:srgbClr val="333333"/>
                          </a:solidFill>
                          <a:effectLst/>
                          <a:latin typeface="Arial"/>
                          <a:ea typeface="Calibri"/>
                          <a:cs typeface="Times New Roman"/>
                        </a:rPr>
                        <a:t>Öğrenci Kapasitesi</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414">
                <a:tc>
                  <a:txBody>
                    <a:bodyPr/>
                    <a:lstStyle/>
                    <a:p>
                      <a:pPr algn="ctr">
                        <a:lnSpc>
                          <a:spcPts val="1500"/>
                        </a:lnSpc>
                        <a:spcAft>
                          <a:spcPts val="800"/>
                        </a:spcAft>
                      </a:pPr>
                      <a:r>
                        <a:rPr lang="tr-TR" sz="1000">
                          <a:solidFill>
                            <a:srgbClr val="333333"/>
                          </a:solidFill>
                          <a:effectLst/>
                          <a:latin typeface="Arial"/>
                          <a:ea typeface="Calibri"/>
                          <a:cs typeface="Times New Roman"/>
                        </a:rPr>
                        <a:t>1</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800"/>
                        </a:spcAft>
                      </a:pPr>
                      <a:r>
                        <a:rPr lang="tr-TR" sz="1000">
                          <a:solidFill>
                            <a:srgbClr val="333333"/>
                          </a:solidFill>
                          <a:effectLst/>
                          <a:latin typeface="Arial"/>
                          <a:ea typeface="Calibri"/>
                          <a:cs typeface="Times New Roman"/>
                        </a:rPr>
                        <a:t>Z05</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800"/>
                        </a:spcAft>
                      </a:pPr>
                      <a:r>
                        <a:rPr lang="tr-TR" sz="1000">
                          <a:solidFill>
                            <a:srgbClr val="333333"/>
                          </a:solidFill>
                          <a:effectLst/>
                          <a:latin typeface="Arial"/>
                          <a:ea typeface="Calibri"/>
                          <a:cs typeface="Times New Roman"/>
                        </a:rPr>
                        <a:t>75</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800"/>
                        </a:spcAft>
                      </a:pPr>
                      <a:r>
                        <a:rPr lang="tr-TR" sz="1000">
                          <a:solidFill>
                            <a:srgbClr val="333333"/>
                          </a:solidFill>
                          <a:effectLst/>
                          <a:latin typeface="Arial"/>
                          <a:ea typeface="Calibri"/>
                          <a:cs typeface="Times New Roman"/>
                        </a:rPr>
                        <a:t>Bilgisayar, Projeksiyon, Tepegöz,Yansı duvarı, Yazı tahtası</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800"/>
                        </a:spcAft>
                      </a:pPr>
                      <a:r>
                        <a:rPr lang="tr-TR" sz="1000">
                          <a:solidFill>
                            <a:srgbClr val="333333"/>
                          </a:solidFill>
                          <a:effectLst/>
                          <a:latin typeface="Arial"/>
                          <a:ea typeface="Calibri"/>
                          <a:cs typeface="Times New Roman"/>
                        </a:rPr>
                        <a:t>55</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414">
                <a:tc>
                  <a:txBody>
                    <a:bodyPr/>
                    <a:lstStyle/>
                    <a:p>
                      <a:pPr algn="ctr">
                        <a:lnSpc>
                          <a:spcPts val="1500"/>
                        </a:lnSpc>
                        <a:spcAft>
                          <a:spcPts val="800"/>
                        </a:spcAft>
                      </a:pPr>
                      <a:r>
                        <a:rPr lang="tr-TR" sz="1000">
                          <a:solidFill>
                            <a:srgbClr val="333333"/>
                          </a:solidFill>
                          <a:effectLst/>
                          <a:latin typeface="Arial"/>
                          <a:ea typeface="Calibri"/>
                          <a:cs typeface="Times New Roman"/>
                        </a:rPr>
                        <a:t>2</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800"/>
                        </a:spcAft>
                      </a:pPr>
                      <a:r>
                        <a:rPr lang="tr-TR" sz="1000">
                          <a:solidFill>
                            <a:srgbClr val="333333"/>
                          </a:solidFill>
                          <a:effectLst/>
                          <a:latin typeface="Arial"/>
                          <a:ea typeface="Calibri"/>
                          <a:cs typeface="Times New Roman"/>
                        </a:rPr>
                        <a:t>Z02</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800"/>
                        </a:spcAft>
                      </a:pPr>
                      <a:r>
                        <a:rPr lang="tr-TR" sz="1000">
                          <a:solidFill>
                            <a:srgbClr val="333333"/>
                          </a:solidFill>
                          <a:effectLst/>
                          <a:latin typeface="Arial"/>
                          <a:ea typeface="Calibri"/>
                          <a:cs typeface="Times New Roman"/>
                        </a:rPr>
                        <a:t>75</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800"/>
                        </a:spcAft>
                      </a:pPr>
                      <a:r>
                        <a:rPr lang="tr-TR" sz="1000">
                          <a:solidFill>
                            <a:srgbClr val="333333"/>
                          </a:solidFill>
                          <a:effectLst/>
                          <a:latin typeface="Arial"/>
                          <a:ea typeface="Calibri"/>
                          <a:cs typeface="Times New Roman"/>
                        </a:rPr>
                        <a:t>Bilgisayar, Projeksiyon, Tepegöz,Yansı duvarı, Yazı tahtası</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800"/>
                        </a:spcAft>
                      </a:pPr>
                      <a:r>
                        <a:rPr lang="tr-TR" sz="1000">
                          <a:solidFill>
                            <a:srgbClr val="333333"/>
                          </a:solidFill>
                          <a:effectLst/>
                          <a:latin typeface="Arial"/>
                          <a:ea typeface="Calibri"/>
                          <a:cs typeface="Times New Roman"/>
                        </a:rPr>
                        <a:t>55</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414">
                <a:tc>
                  <a:txBody>
                    <a:bodyPr/>
                    <a:lstStyle/>
                    <a:p>
                      <a:pPr algn="ctr">
                        <a:lnSpc>
                          <a:spcPts val="1500"/>
                        </a:lnSpc>
                        <a:spcAft>
                          <a:spcPts val="800"/>
                        </a:spcAft>
                      </a:pPr>
                      <a:r>
                        <a:rPr lang="tr-TR" sz="1000">
                          <a:solidFill>
                            <a:srgbClr val="333333"/>
                          </a:solidFill>
                          <a:effectLst/>
                          <a:latin typeface="Arial"/>
                          <a:ea typeface="Calibri"/>
                          <a:cs typeface="Times New Roman"/>
                        </a:rPr>
                        <a:t>3</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800"/>
                        </a:spcAft>
                      </a:pPr>
                      <a:r>
                        <a:rPr lang="tr-TR" sz="1000">
                          <a:solidFill>
                            <a:srgbClr val="333333"/>
                          </a:solidFill>
                          <a:effectLst/>
                          <a:latin typeface="Arial"/>
                          <a:ea typeface="Calibri"/>
                          <a:cs typeface="Times New Roman"/>
                        </a:rPr>
                        <a:t>102</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800"/>
                        </a:spcAft>
                      </a:pPr>
                      <a:r>
                        <a:rPr lang="tr-TR" sz="1000">
                          <a:solidFill>
                            <a:srgbClr val="333333"/>
                          </a:solidFill>
                          <a:effectLst/>
                          <a:latin typeface="Arial"/>
                          <a:ea typeface="Calibri"/>
                          <a:cs typeface="Times New Roman"/>
                        </a:rPr>
                        <a:t>75</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800"/>
                        </a:spcAft>
                      </a:pPr>
                      <a:r>
                        <a:rPr lang="tr-TR" sz="1000">
                          <a:solidFill>
                            <a:srgbClr val="333333"/>
                          </a:solidFill>
                          <a:effectLst/>
                          <a:latin typeface="Arial"/>
                          <a:ea typeface="Calibri"/>
                          <a:cs typeface="Times New Roman"/>
                        </a:rPr>
                        <a:t>Bilgisayar, Projeksiyon, Tepegöz,Yansı duvarı, Yazı tahtası</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800"/>
                        </a:spcAft>
                      </a:pPr>
                      <a:r>
                        <a:rPr lang="tr-TR" sz="1000">
                          <a:solidFill>
                            <a:srgbClr val="333333"/>
                          </a:solidFill>
                          <a:effectLst/>
                          <a:latin typeface="Arial"/>
                          <a:ea typeface="Calibri"/>
                          <a:cs typeface="Times New Roman"/>
                        </a:rPr>
                        <a:t>50</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414">
                <a:tc>
                  <a:txBody>
                    <a:bodyPr/>
                    <a:lstStyle/>
                    <a:p>
                      <a:pPr algn="ctr">
                        <a:lnSpc>
                          <a:spcPts val="1500"/>
                        </a:lnSpc>
                        <a:spcAft>
                          <a:spcPts val="800"/>
                        </a:spcAft>
                      </a:pPr>
                      <a:r>
                        <a:rPr lang="tr-TR" sz="1000">
                          <a:solidFill>
                            <a:srgbClr val="333333"/>
                          </a:solidFill>
                          <a:effectLst/>
                          <a:latin typeface="Arial"/>
                          <a:ea typeface="Calibri"/>
                          <a:cs typeface="Times New Roman"/>
                        </a:rPr>
                        <a:t>4</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800"/>
                        </a:spcAft>
                      </a:pPr>
                      <a:r>
                        <a:rPr lang="tr-TR" sz="1000">
                          <a:solidFill>
                            <a:srgbClr val="333333"/>
                          </a:solidFill>
                          <a:effectLst/>
                          <a:latin typeface="Arial"/>
                          <a:ea typeface="Calibri"/>
                          <a:cs typeface="Times New Roman"/>
                        </a:rPr>
                        <a:t>103</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800"/>
                        </a:spcAft>
                      </a:pPr>
                      <a:r>
                        <a:rPr lang="tr-TR" sz="1000">
                          <a:solidFill>
                            <a:srgbClr val="333333"/>
                          </a:solidFill>
                          <a:effectLst/>
                          <a:latin typeface="Arial"/>
                          <a:ea typeface="Calibri"/>
                          <a:cs typeface="Times New Roman"/>
                        </a:rPr>
                        <a:t>75</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800"/>
                        </a:spcAft>
                      </a:pPr>
                      <a:r>
                        <a:rPr lang="tr-TR" sz="1000">
                          <a:solidFill>
                            <a:srgbClr val="333333"/>
                          </a:solidFill>
                          <a:effectLst/>
                          <a:latin typeface="Arial"/>
                          <a:ea typeface="Calibri"/>
                          <a:cs typeface="Times New Roman"/>
                        </a:rPr>
                        <a:t>Bilgisayar, Projeksiyon, Tepegöz,Yansı duvarı, Yazı tahtası</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800"/>
                        </a:spcAft>
                      </a:pPr>
                      <a:r>
                        <a:rPr lang="tr-TR" sz="1000">
                          <a:solidFill>
                            <a:srgbClr val="333333"/>
                          </a:solidFill>
                          <a:effectLst/>
                          <a:latin typeface="Arial"/>
                          <a:ea typeface="Calibri"/>
                          <a:cs typeface="Times New Roman"/>
                        </a:rPr>
                        <a:t>55</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414">
                <a:tc>
                  <a:txBody>
                    <a:bodyPr/>
                    <a:lstStyle/>
                    <a:p>
                      <a:pPr algn="ctr">
                        <a:lnSpc>
                          <a:spcPts val="1500"/>
                        </a:lnSpc>
                        <a:spcAft>
                          <a:spcPts val="800"/>
                        </a:spcAft>
                      </a:pPr>
                      <a:r>
                        <a:rPr lang="tr-TR" sz="1000">
                          <a:solidFill>
                            <a:srgbClr val="333333"/>
                          </a:solidFill>
                          <a:effectLst/>
                          <a:latin typeface="Arial"/>
                          <a:ea typeface="Calibri"/>
                          <a:cs typeface="Times New Roman"/>
                        </a:rPr>
                        <a:t>5</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800"/>
                        </a:spcAft>
                      </a:pPr>
                      <a:r>
                        <a:rPr lang="tr-TR" sz="1000">
                          <a:solidFill>
                            <a:srgbClr val="333333"/>
                          </a:solidFill>
                          <a:effectLst/>
                          <a:latin typeface="Arial"/>
                          <a:ea typeface="Calibri"/>
                          <a:cs typeface="Times New Roman"/>
                        </a:rPr>
                        <a:t>310</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800"/>
                        </a:spcAft>
                      </a:pPr>
                      <a:r>
                        <a:rPr lang="tr-TR" sz="1000">
                          <a:solidFill>
                            <a:srgbClr val="333333"/>
                          </a:solidFill>
                          <a:effectLst/>
                          <a:latin typeface="Arial"/>
                          <a:ea typeface="Calibri"/>
                          <a:cs typeface="Times New Roman"/>
                        </a:rPr>
                        <a:t>60</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800"/>
                        </a:spcAft>
                      </a:pPr>
                      <a:r>
                        <a:rPr lang="tr-TR" sz="1000">
                          <a:solidFill>
                            <a:srgbClr val="333333"/>
                          </a:solidFill>
                          <a:effectLst/>
                          <a:latin typeface="Arial"/>
                          <a:ea typeface="Calibri"/>
                          <a:cs typeface="Times New Roman"/>
                        </a:rPr>
                        <a:t>Bilgisayar, Projeksiyon, Tepegöz,Yansı duvarı, Yazı tahtası</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800"/>
                        </a:spcAft>
                      </a:pPr>
                      <a:r>
                        <a:rPr lang="tr-TR" sz="1000" dirty="0">
                          <a:solidFill>
                            <a:srgbClr val="333333"/>
                          </a:solidFill>
                          <a:effectLst/>
                          <a:latin typeface="Arial"/>
                          <a:ea typeface="Calibri"/>
                          <a:cs typeface="Times New Roman"/>
                        </a:rPr>
                        <a:t>40</a:t>
                      </a:r>
                      <a:endParaRPr lang="tr-T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1621">
                <a:tc>
                  <a:txBody>
                    <a:bodyPr/>
                    <a:lstStyle/>
                    <a:p>
                      <a:pPr algn="ctr">
                        <a:lnSpc>
                          <a:spcPts val="1500"/>
                        </a:lnSpc>
                        <a:spcAft>
                          <a:spcPts val="800"/>
                        </a:spcAft>
                      </a:pPr>
                      <a:r>
                        <a:rPr lang="tr-TR" sz="1000">
                          <a:solidFill>
                            <a:srgbClr val="333333"/>
                          </a:solidFill>
                          <a:effectLst/>
                          <a:latin typeface="Arial"/>
                          <a:ea typeface="Calibri"/>
                          <a:cs typeface="Times New Roman"/>
                        </a:rPr>
                        <a:t>6</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800"/>
                        </a:spcAft>
                      </a:pPr>
                      <a:r>
                        <a:rPr lang="tr-TR" sz="1000">
                          <a:solidFill>
                            <a:srgbClr val="333333"/>
                          </a:solidFill>
                          <a:effectLst/>
                          <a:latin typeface="Arial"/>
                          <a:ea typeface="Calibri"/>
                          <a:cs typeface="Times New Roman"/>
                        </a:rPr>
                        <a:t>Enformatik-A (Serbest çalışma saatlerinde öğrenci kullanımına açıktır)</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800"/>
                        </a:spcAft>
                      </a:pPr>
                      <a:r>
                        <a:rPr lang="tr-TR" sz="1000">
                          <a:solidFill>
                            <a:srgbClr val="333333"/>
                          </a:solidFill>
                          <a:effectLst/>
                          <a:latin typeface="Arial"/>
                          <a:ea typeface="Calibri"/>
                          <a:cs typeface="Times New Roman"/>
                        </a:rPr>
                        <a:t>60</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800"/>
                        </a:spcAft>
                      </a:pPr>
                      <a:r>
                        <a:rPr lang="tr-TR" sz="1000">
                          <a:solidFill>
                            <a:srgbClr val="333333"/>
                          </a:solidFill>
                          <a:effectLst/>
                          <a:latin typeface="Arial"/>
                          <a:ea typeface="Calibri"/>
                          <a:cs typeface="Times New Roman"/>
                        </a:rPr>
                        <a:t>40 Adet Bilgisayar</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800"/>
                        </a:spcAft>
                      </a:pPr>
                      <a:r>
                        <a:rPr lang="tr-TR" sz="1000">
                          <a:solidFill>
                            <a:srgbClr val="333333"/>
                          </a:solidFill>
                          <a:effectLst/>
                          <a:latin typeface="Arial"/>
                          <a:ea typeface="Calibri"/>
                          <a:cs typeface="Times New Roman"/>
                        </a:rPr>
                        <a:t>40</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4672">
                <a:tc>
                  <a:txBody>
                    <a:bodyPr/>
                    <a:lstStyle/>
                    <a:p>
                      <a:pPr algn="ctr">
                        <a:lnSpc>
                          <a:spcPts val="1500"/>
                        </a:lnSpc>
                        <a:spcAft>
                          <a:spcPts val="800"/>
                        </a:spcAft>
                      </a:pPr>
                      <a:r>
                        <a:rPr lang="tr-TR" sz="1000">
                          <a:solidFill>
                            <a:srgbClr val="333333"/>
                          </a:solidFill>
                          <a:effectLst/>
                          <a:latin typeface="Arial"/>
                          <a:ea typeface="Calibri"/>
                          <a:cs typeface="Times New Roman"/>
                        </a:rPr>
                        <a:t>7</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800"/>
                        </a:spcAft>
                      </a:pPr>
                      <a:r>
                        <a:rPr lang="tr-TR" sz="1000">
                          <a:solidFill>
                            <a:srgbClr val="333333"/>
                          </a:solidFill>
                          <a:effectLst/>
                          <a:latin typeface="Arial"/>
                          <a:ea typeface="Calibri"/>
                          <a:cs typeface="Times New Roman"/>
                        </a:rPr>
                        <a:t>Enformatik-B</a:t>
                      </a:r>
                      <a:endParaRPr lang="tr-TR" sz="1100">
                        <a:effectLst/>
                        <a:latin typeface="Calibri"/>
                        <a:ea typeface="Calibri"/>
                        <a:cs typeface="Times New Roman"/>
                      </a:endParaRPr>
                    </a:p>
                    <a:p>
                      <a:pPr algn="ctr">
                        <a:lnSpc>
                          <a:spcPts val="1500"/>
                        </a:lnSpc>
                        <a:spcAft>
                          <a:spcPts val="800"/>
                        </a:spcAft>
                      </a:pPr>
                      <a:r>
                        <a:rPr lang="tr-TR" sz="1000">
                          <a:solidFill>
                            <a:srgbClr val="333333"/>
                          </a:solidFill>
                          <a:effectLst/>
                          <a:latin typeface="Arial"/>
                          <a:ea typeface="Calibri"/>
                          <a:cs typeface="Times New Roman"/>
                        </a:rPr>
                        <a:t>(Serbest çalışma saatlerinde öğrenci kullanımına açıktır)</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800"/>
                        </a:spcAft>
                      </a:pPr>
                      <a:r>
                        <a:rPr lang="tr-TR" sz="1000">
                          <a:solidFill>
                            <a:srgbClr val="333333"/>
                          </a:solidFill>
                          <a:effectLst/>
                          <a:latin typeface="Arial"/>
                          <a:ea typeface="Calibri"/>
                          <a:cs typeface="Times New Roman"/>
                        </a:rPr>
                        <a:t>60</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800"/>
                        </a:spcAft>
                      </a:pPr>
                      <a:r>
                        <a:rPr lang="tr-TR" sz="1000">
                          <a:solidFill>
                            <a:srgbClr val="333333"/>
                          </a:solidFill>
                          <a:effectLst/>
                          <a:latin typeface="Arial"/>
                          <a:ea typeface="Calibri"/>
                          <a:cs typeface="Times New Roman"/>
                        </a:rPr>
                        <a:t>40 Adet Bilgisayar</a:t>
                      </a:r>
                      <a:endParaRPr lang="tr-T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800"/>
                        </a:spcAft>
                      </a:pPr>
                      <a:r>
                        <a:rPr lang="tr-TR" sz="1000" dirty="0">
                          <a:solidFill>
                            <a:srgbClr val="333333"/>
                          </a:solidFill>
                          <a:effectLst/>
                          <a:latin typeface="Arial"/>
                          <a:ea typeface="Calibri"/>
                          <a:cs typeface="Times New Roman"/>
                        </a:rPr>
                        <a:t>40</a:t>
                      </a:r>
                      <a:endParaRPr lang="tr-T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Rectangle 5"/>
          <p:cNvSpPr>
            <a:spLocks noChangeArrowheads="1"/>
          </p:cNvSpPr>
          <p:nvPr/>
        </p:nvSpPr>
        <p:spPr bwMode="auto">
          <a:xfrm>
            <a:off x="324907" y="548680"/>
            <a:ext cx="820753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Tablo 7.1 Dersliklerin teknik özellikleri</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1845587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2277977494"/>
              </p:ext>
            </p:extLst>
          </p:nvPr>
        </p:nvGraphicFramePr>
        <p:xfrm>
          <a:off x="457200" y="2060850"/>
          <a:ext cx="8363272" cy="2563379"/>
        </p:xfrm>
        <a:graphic>
          <a:graphicData uri="http://schemas.openxmlformats.org/drawingml/2006/table">
            <a:tbl>
              <a:tblPr firstRow="1" firstCol="1" lastRow="1" lastCol="1" bandRow="1" bandCol="1"/>
              <a:tblGrid>
                <a:gridCol w="2090818"/>
                <a:gridCol w="2090818"/>
                <a:gridCol w="2090818"/>
                <a:gridCol w="2090818"/>
              </a:tblGrid>
              <a:tr h="366197">
                <a:tc>
                  <a:txBody>
                    <a:bodyPr/>
                    <a:lstStyle/>
                    <a:p>
                      <a:pPr algn="ctr">
                        <a:lnSpc>
                          <a:spcPct val="150000"/>
                        </a:lnSpc>
                        <a:spcAft>
                          <a:spcPts val="800"/>
                        </a:spcAft>
                      </a:pPr>
                      <a:r>
                        <a:rPr lang="tr-TR" sz="1100">
                          <a:effectLst/>
                          <a:latin typeface="Calibri"/>
                          <a:ea typeface="Calibri"/>
                          <a:cs typeface="Times New Roman"/>
                        </a:rPr>
                        <a:t>Laboratuar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tr-TR" sz="1100">
                          <a:effectLst/>
                          <a:latin typeface="Calibri"/>
                          <a:ea typeface="Calibri"/>
                          <a:cs typeface="Times New Roman"/>
                        </a:rPr>
                        <a:t>Alan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tr-TR" sz="1100">
                          <a:effectLst/>
                          <a:latin typeface="Calibri"/>
                          <a:ea typeface="Calibri"/>
                          <a:cs typeface="Times New Roman"/>
                        </a:rPr>
                        <a:t>Kapasite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tr-TR" sz="1100">
                          <a:effectLst/>
                          <a:latin typeface="Calibri"/>
                          <a:ea typeface="Calibri"/>
                          <a:cs typeface="Times New Roman"/>
                        </a:rPr>
                        <a:t>Öğrenci sayısı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197">
                <a:tc>
                  <a:txBody>
                    <a:bodyPr/>
                    <a:lstStyle/>
                    <a:p>
                      <a:pPr>
                        <a:lnSpc>
                          <a:spcPct val="150000"/>
                        </a:lnSpc>
                        <a:spcAft>
                          <a:spcPts val="800"/>
                        </a:spcAft>
                      </a:pPr>
                      <a:r>
                        <a:rPr lang="tr-TR" sz="1100">
                          <a:effectLst/>
                          <a:latin typeface="Calibri"/>
                          <a:ea typeface="Calibri"/>
                          <a:cs typeface="Times New Roman"/>
                        </a:rPr>
                        <a:t>Öğrenci Laboratuvarı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tr-TR" sz="1100">
                          <a:effectLst/>
                          <a:latin typeface="Calibri"/>
                          <a:ea typeface="Calibri"/>
                          <a:cs typeface="Times New Roman"/>
                        </a:rPr>
                        <a:t>7m x 15 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tr-TR" sz="1100">
                          <a:effectLst/>
                          <a:latin typeface="Calibri"/>
                          <a:ea typeface="Calibri"/>
                          <a:cs typeface="Times New Roman"/>
                        </a:rPr>
                        <a:t>5 Banko x 12 öğrenci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tr-TR" sz="1100">
                          <a:effectLst/>
                          <a:latin typeface="Calibri"/>
                          <a:ea typeface="Calibri"/>
                          <a:cs typeface="Times New Roman"/>
                        </a:rPr>
                        <a:t>60 öğrenci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197">
                <a:tc>
                  <a:txBody>
                    <a:bodyPr/>
                    <a:lstStyle/>
                    <a:p>
                      <a:pPr>
                        <a:lnSpc>
                          <a:spcPct val="107000"/>
                        </a:lnSpc>
                        <a:spcAft>
                          <a:spcPts val="800"/>
                        </a:spcAft>
                      </a:pPr>
                      <a:r>
                        <a:rPr lang="tr-TR" sz="1100">
                          <a:effectLst/>
                          <a:latin typeface="Calibri"/>
                          <a:ea typeface="Calibri"/>
                          <a:cs typeface="Times New Roman"/>
                        </a:rPr>
                        <a:t>Öğrenci Laboratuvarı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tr-TR" sz="1100">
                          <a:effectLst/>
                          <a:latin typeface="Calibri"/>
                          <a:ea typeface="Calibri"/>
                          <a:cs typeface="Times New Roman"/>
                        </a:rPr>
                        <a:t>7m x 15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tr-TR" sz="1100">
                          <a:effectLst/>
                          <a:latin typeface="Calibri"/>
                          <a:ea typeface="Calibri"/>
                          <a:cs typeface="Times New Roman"/>
                        </a:rPr>
                        <a:t>4 Banko x 12 öğrenci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tr-TR" sz="1100">
                          <a:effectLst/>
                          <a:latin typeface="Calibri"/>
                          <a:ea typeface="Calibri"/>
                          <a:cs typeface="Times New Roman"/>
                        </a:rPr>
                        <a:t>48 öğrenci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197">
                <a:tc>
                  <a:txBody>
                    <a:bodyPr/>
                    <a:lstStyle/>
                    <a:p>
                      <a:pPr>
                        <a:lnSpc>
                          <a:spcPct val="107000"/>
                        </a:lnSpc>
                        <a:spcAft>
                          <a:spcPts val="800"/>
                        </a:spcAft>
                      </a:pPr>
                      <a:r>
                        <a:rPr lang="tr-TR" sz="1100">
                          <a:effectLst/>
                          <a:latin typeface="Calibri"/>
                          <a:ea typeface="Calibri"/>
                          <a:cs typeface="Times New Roman"/>
                        </a:rPr>
                        <a:t>Öğrenci Laboratuvarı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tr-TR" sz="1100">
                          <a:effectLst/>
                          <a:latin typeface="Calibri"/>
                          <a:ea typeface="Calibri"/>
                          <a:cs typeface="Times New Roman"/>
                        </a:rPr>
                        <a:t>6m x 7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tr-TR" sz="1100">
                          <a:effectLst/>
                          <a:latin typeface="Calibri"/>
                          <a:ea typeface="Calibri"/>
                          <a:cs typeface="Times New Roman"/>
                        </a:rPr>
                        <a:t>1 Banko ve 2 tezgah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tr-TR" sz="1100" dirty="0">
                          <a:effectLst/>
                          <a:latin typeface="Calibri"/>
                          <a:ea typeface="Calibri"/>
                          <a:cs typeface="Times New Roman"/>
                        </a:rPr>
                        <a:t>24 öğrenci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197">
                <a:tc gridSpan="3">
                  <a:txBody>
                    <a:bodyPr/>
                    <a:lstStyle/>
                    <a:p>
                      <a:pPr>
                        <a:lnSpc>
                          <a:spcPct val="150000"/>
                        </a:lnSpc>
                        <a:spcAft>
                          <a:spcPts val="800"/>
                        </a:spcAft>
                      </a:pPr>
                      <a:r>
                        <a:rPr lang="tr-TR" sz="1100">
                          <a:effectLst/>
                          <a:latin typeface="Calibri"/>
                          <a:ea typeface="Calibri"/>
                          <a:cs typeface="Times New Roman"/>
                        </a:rPr>
                        <a:t>Araştırma Laboratuvarları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a:lnSpc>
                          <a:spcPct val="150000"/>
                        </a:lnSpc>
                        <a:spcAft>
                          <a:spcPts val="800"/>
                        </a:spcAft>
                      </a:pPr>
                      <a:r>
                        <a:rPr lang="tr-TR" sz="1100">
                          <a:effectLst/>
                          <a:latin typeface="Calibri"/>
                          <a:ea typeface="Calibri"/>
                          <a:cs typeface="Times New Roman"/>
                        </a:rPr>
                        <a:t>Alan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197">
                <a:tc gridSpan="3">
                  <a:txBody>
                    <a:bodyPr/>
                    <a:lstStyle/>
                    <a:p>
                      <a:pPr algn="just">
                        <a:lnSpc>
                          <a:spcPct val="150000"/>
                        </a:lnSpc>
                        <a:spcAft>
                          <a:spcPts val="800"/>
                        </a:spcAft>
                      </a:pPr>
                      <a:r>
                        <a:rPr lang="tr-TR" sz="1100">
                          <a:effectLst/>
                          <a:latin typeface="Calibri"/>
                          <a:ea typeface="Calibri"/>
                          <a:cs typeface="Times New Roman"/>
                        </a:rPr>
                        <a:t>Analitik Kimya Araştırma Laboratuvarı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just">
                        <a:lnSpc>
                          <a:spcPct val="150000"/>
                        </a:lnSpc>
                        <a:spcAft>
                          <a:spcPts val="800"/>
                        </a:spcAft>
                      </a:pPr>
                      <a:r>
                        <a:rPr lang="tr-TR" sz="1100">
                          <a:effectLst/>
                          <a:latin typeface="Calibri"/>
                          <a:ea typeface="Calibri"/>
                          <a:cs typeface="Times New Roman"/>
                        </a:rPr>
                        <a:t>6m x 7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197">
                <a:tc gridSpan="3">
                  <a:txBody>
                    <a:bodyPr/>
                    <a:lstStyle/>
                    <a:p>
                      <a:pPr algn="just">
                        <a:lnSpc>
                          <a:spcPct val="150000"/>
                        </a:lnSpc>
                        <a:spcAft>
                          <a:spcPts val="800"/>
                        </a:spcAft>
                      </a:pPr>
                      <a:r>
                        <a:rPr lang="tr-TR" sz="1100">
                          <a:effectLst/>
                          <a:latin typeface="Calibri"/>
                          <a:ea typeface="Calibri"/>
                          <a:cs typeface="Times New Roman"/>
                        </a:rPr>
                        <a:t>Anorganik ve Biyoanorganik Kimya Araştırma Laboratuvarı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just">
                        <a:lnSpc>
                          <a:spcPct val="150000"/>
                        </a:lnSpc>
                        <a:spcAft>
                          <a:spcPts val="800"/>
                        </a:spcAft>
                      </a:pPr>
                      <a:r>
                        <a:rPr lang="tr-TR" sz="1100" dirty="0">
                          <a:effectLst/>
                          <a:latin typeface="Calibri"/>
                          <a:ea typeface="Calibri"/>
                          <a:cs typeface="Times New Roman"/>
                        </a:rPr>
                        <a:t>6m x 7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2"/>
          <p:cNvSpPr>
            <a:spLocks noChangeArrowheads="1"/>
          </p:cNvSpPr>
          <p:nvPr/>
        </p:nvSpPr>
        <p:spPr bwMode="auto">
          <a:xfrm>
            <a:off x="430560" y="148478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Tablo 7.2 Laboratuvarların  teknik özellikleri</a:t>
            </a:r>
            <a:endParaRPr kumimoji="0" lang="tr-T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5739845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smtClean="0"/>
              <a:t>7.2.1 </a:t>
            </a:r>
            <a:r>
              <a:rPr lang="tr-TR" dirty="0"/>
              <a:t>Öğrencilerin ders dışı etkinliklerine olanak veren ortam ve altyapıları </a:t>
            </a:r>
            <a:r>
              <a:rPr lang="tr-TR" dirty="0" smtClean="0"/>
              <a:t>anlatınız.</a:t>
            </a:r>
          </a:p>
          <a:p>
            <a:pPr marL="109728" indent="0">
              <a:buNone/>
            </a:pPr>
            <a:endParaRPr lang="tr-TR" b="1" dirty="0"/>
          </a:p>
          <a:p>
            <a:r>
              <a:rPr lang="tr-TR" dirty="0"/>
              <a:t>7.2.2 Öğretim elemanları, idari personel ve destek personeline sağlanan ofis olanaklarını anlatınız.</a:t>
            </a:r>
            <a:endParaRPr lang="tr-TR" b="1" dirty="0"/>
          </a:p>
          <a:p>
            <a:endParaRPr lang="tr-TR" dirty="0"/>
          </a:p>
        </p:txBody>
      </p:sp>
      <p:sp>
        <p:nvSpPr>
          <p:cNvPr id="3" name="Başlık 2"/>
          <p:cNvSpPr>
            <a:spLocks noGrp="1"/>
          </p:cNvSpPr>
          <p:nvPr>
            <p:ph type="title"/>
          </p:nvPr>
        </p:nvSpPr>
        <p:spPr/>
        <p:txBody>
          <a:bodyPr vert="horz" rtlCol="0" anchor="ctr">
            <a:noAutofit/>
            <a:scene3d>
              <a:camera prst="orthographicFront"/>
              <a:lightRig rig="soft" dir="t"/>
            </a:scene3d>
            <a:sp3d prstMaterial="softEdge">
              <a:bevelT w="25400" h="25400"/>
            </a:sp3d>
          </a:bodyPr>
          <a:lstStyle/>
          <a:p>
            <a:r>
              <a:rPr lang="tr-TR" dirty="0">
                <a:solidFill>
                  <a:schemeClr val="accent1"/>
                </a:solidFill>
              </a:rPr>
              <a:t>7.2 Diğer Alanlar ve Altyapı</a:t>
            </a:r>
          </a:p>
        </p:txBody>
      </p:sp>
    </p:spTree>
    <p:extLst>
      <p:ext uri="{BB962C8B-B14F-4D97-AF65-F5344CB8AC3E}">
        <p14:creationId xmlns:p14="http://schemas.microsoft.com/office/powerpoint/2010/main" val="395311328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240" t="3154" r="7198" b="38465"/>
          <a:stretch/>
        </p:blipFill>
        <p:spPr bwMode="auto">
          <a:xfrm>
            <a:off x="539552" y="836712"/>
            <a:ext cx="7924800" cy="256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509531" y="3555525"/>
            <a:ext cx="6696744" cy="2585323"/>
          </a:xfrm>
          <a:prstGeom prst="rect">
            <a:avLst/>
          </a:prstGeom>
        </p:spPr>
        <p:txBody>
          <a:bodyPr wrap="square">
            <a:spAutoFit/>
          </a:bodyPr>
          <a:lstStyle/>
          <a:p>
            <a:r>
              <a:rPr lang="tr-TR" dirty="0"/>
              <a:t>Kantin ve </a:t>
            </a:r>
            <a:r>
              <a:rPr lang="tr-TR" dirty="0" smtClean="0"/>
              <a:t>Kafeteryalar</a:t>
            </a:r>
          </a:p>
          <a:p>
            <a:r>
              <a:rPr lang="tr-TR" dirty="0" smtClean="0"/>
              <a:t>Yemekhaneler</a:t>
            </a:r>
          </a:p>
          <a:p>
            <a:r>
              <a:rPr lang="tr-TR" dirty="0" smtClean="0"/>
              <a:t>Firmalar </a:t>
            </a:r>
            <a:r>
              <a:rPr lang="tr-TR" dirty="0"/>
              <a:t>Aracılığıyla Yemek Hizmeti Verilen </a:t>
            </a:r>
            <a:r>
              <a:rPr lang="tr-TR" dirty="0" smtClean="0"/>
              <a:t>Yerler</a:t>
            </a:r>
          </a:p>
          <a:p>
            <a:r>
              <a:rPr lang="tr-TR" dirty="0"/>
              <a:t>Misafirhane </a:t>
            </a:r>
            <a:r>
              <a:rPr lang="tr-TR" dirty="0" smtClean="0"/>
              <a:t>Sayıları</a:t>
            </a:r>
          </a:p>
          <a:p>
            <a:r>
              <a:rPr lang="tr-TR" dirty="0" smtClean="0"/>
              <a:t>Lojmanlar</a:t>
            </a:r>
          </a:p>
          <a:p>
            <a:r>
              <a:rPr lang="tr-TR" dirty="0"/>
              <a:t>Kapalı ve Açık Spor </a:t>
            </a:r>
            <a:r>
              <a:rPr lang="tr-TR" dirty="0" smtClean="0"/>
              <a:t>Tesisleri</a:t>
            </a:r>
          </a:p>
          <a:p>
            <a:r>
              <a:rPr lang="tr-TR" dirty="0"/>
              <a:t>Genel Amaçlı/Merkezi </a:t>
            </a:r>
            <a:r>
              <a:rPr lang="tr-TR" smtClean="0"/>
              <a:t>Konferans Salonları</a:t>
            </a:r>
            <a:endParaRPr lang="tr-TR" dirty="0" smtClean="0"/>
          </a:p>
          <a:p>
            <a:r>
              <a:rPr lang="tr-TR" dirty="0" smtClean="0"/>
              <a:t>Toplantı </a:t>
            </a:r>
            <a:r>
              <a:rPr lang="tr-TR" dirty="0"/>
              <a:t>Salonları </a:t>
            </a:r>
            <a:r>
              <a:rPr lang="tr-TR" dirty="0" smtClean="0"/>
              <a:t>Envanteri</a:t>
            </a:r>
          </a:p>
          <a:p>
            <a:r>
              <a:rPr lang="tr-TR" dirty="0" smtClean="0"/>
              <a:t>Matbaa</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846" t="17235" r="36022" b="10516"/>
          <a:stretch/>
        </p:blipFill>
        <p:spPr bwMode="auto">
          <a:xfrm rot="20636572">
            <a:off x="6398246" y="2882901"/>
            <a:ext cx="2216555" cy="310434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37417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135" t="4546" r="16078" b="35119"/>
          <a:stretch/>
        </p:blipFill>
        <p:spPr bwMode="auto">
          <a:xfrm>
            <a:off x="179512" y="548680"/>
            <a:ext cx="8781143" cy="441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1369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332656"/>
            <a:ext cx="8229600" cy="5616624"/>
          </a:xfrm>
        </p:spPr>
        <p:txBody>
          <a:bodyPr>
            <a:normAutofit fontScale="77500" lnSpcReduction="20000"/>
          </a:bodyPr>
          <a:lstStyle/>
          <a:p>
            <a:r>
              <a:rPr lang="tr-TR" dirty="0"/>
              <a:t>Mefharet Koçman Sağlık Merkezi </a:t>
            </a:r>
            <a:endParaRPr lang="tr-TR" dirty="0" smtClean="0"/>
          </a:p>
          <a:p>
            <a:pPr lvl="1">
              <a:buFont typeface="Wingdings" pitchFamily="2" charset="2"/>
              <a:buChar char="ü"/>
            </a:pPr>
            <a:r>
              <a:rPr lang="tr-TR" dirty="0"/>
              <a:t>Sağlık </a:t>
            </a:r>
            <a:r>
              <a:rPr lang="tr-TR" dirty="0" smtClean="0"/>
              <a:t>Hizmeti</a:t>
            </a:r>
          </a:p>
          <a:p>
            <a:pPr lvl="1">
              <a:buFont typeface="Wingdings" pitchFamily="2" charset="2"/>
              <a:buChar char="ü"/>
            </a:pPr>
            <a:r>
              <a:rPr lang="tr-TR" dirty="0" smtClean="0"/>
              <a:t>Psikolojik </a:t>
            </a:r>
            <a:r>
              <a:rPr lang="tr-TR" dirty="0"/>
              <a:t>Danışma ve Rehberlik Birimi </a:t>
            </a:r>
            <a:endParaRPr lang="tr-TR" dirty="0" smtClean="0"/>
          </a:p>
          <a:p>
            <a:pPr lvl="1">
              <a:buFont typeface="Wingdings" pitchFamily="2" charset="2"/>
              <a:buChar char="ü"/>
            </a:pPr>
            <a:r>
              <a:rPr lang="tr-TR" dirty="0" smtClean="0"/>
              <a:t>Diş </a:t>
            </a:r>
            <a:r>
              <a:rPr lang="tr-TR" dirty="0"/>
              <a:t>Polikliniği </a:t>
            </a:r>
            <a:endParaRPr lang="tr-TR" dirty="0" smtClean="0"/>
          </a:p>
          <a:p>
            <a:pPr lvl="1">
              <a:buFont typeface="Wingdings" pitchFamily="2" charset="2"/>
              <a:buChar char="ü"/>
            </a:pPr>
            <a:r>
              <a:rPr lang="tr-TR" dirty="0" smtClean="0"/>
              <a:t>Diyetisyenlik </a:t>
            </a:r>
            <a:r>
              <a:rPr lang="tr-TR" dirty="0"/>
              <a:t>Hizmetleri </a:t>
            </a:r>
            <a:endParaRPr lang="tr-TR" dirty="0" smtClean="0"/>
          </a:p>
          <a:p>
            <a:pPr lvl="1">
              <a:buFont typeface="Wingdings" pitchFamily="2" charset="2"/>
              <a:buChar char="ü"/>
            </a:pPr>
            <a:r>
              <a:rPr lang="tr-TR" dirty="0" smtClean="0"/>
              <a:t>İlk </a:t>
            </a:r>
            <a:r>
              <a:rPr lang="tr-TR" dirty="0"/>
              <a:t>Yardım ve Bakım </a:t>
            </a:r>
            <a:r>
              <a:rPr lang="tr-TR" dirty="0" smtClean="0"/>
              <a:t>Birimi</a:t>
            </a:r>
          </a:p>
          <a:p>
            <a:pPr marL="365760" lvl="1" indent="-256032">
              <a:spcBef>
                <a:spcPts val="400"/>
              </a:spcBef>
              <a:buSzPct val="68000"/>
              <a:buFont typeface="Wingdings 3"/>
              <a:buChar char=""/>
            </a:pPr>
            <a:r>
              <a:rPr lang="tr-TR" sz="2700" dirty="0"/>
              <a:t>MSKÜ </a:t>
            </a:r>
            <a:r>
              <a:rPr lang="tr-TR" sz="2700" dirty="0" err="1"/>
              <a:t>Yaşamboyu</a:t>
            </a:r>
            <a:r>
              <a:rPr lang="tr-TR" sz="2700" dirty="0"/>
              <a:t> Öğrenme Uygulama ve Araştırma Merkezi (MÜYOM</a:t>
            </a:r>
            <a:r>
              <a:rPr lang="tr-TR" sz="2700" dirty="0" smtClean="0"/>
              <a:t>)</a:t>
            </a:r>
          </a:p>
          <a:p>
            <a:pPr lvl="1">
              <a:buSzPct val="68000"/>
              <a:buFont typeface="Wingdings" pitchFamily="2" charset="2"/>
              <a:buChar char="ü"/>
            </a:pPr>
            <a:r>
              <a:rPr lang="tr-TR" dirty="0"/>
              <a:t>Girişimcilik</a:t>
            </a:r>
          </a:p>
          <a:p>
            <a:pPr lvl="1">
              <a:buSzPct val="68000"/>
              <a:buFont typeface="Wingdings" pitchFamily="2" charset="2"/>
              <a:buChar char="ü"/>
            </a:pPr>
            <a:r>
              <a:rPr lang="tr-TR" dirty="0"/>
              <a:t>Yaratıcı drama</a:t>
            </a:r>
          </a:p>
          <a:p>
            <a:pPr lvl="1">
              <a:buSzPct val="68000"/>
              <a:buFont typeface="Wingdings" pitchFamily="2" charset="2"/>
              <a:buChar char="ü"/>
            </a:pPr>
            <a:r>
              <a:rPr lang="tr-TR" dirty="0" smtClean="0"/>
              <a:t>İngilizce</a:t>
            </a:r>
          </a:p>
          <a:p>
            <a:pPr lvl="1">
              <a:buSzPct val="68000"/>
              <a:buFont typeface="Wingdings" pitchFamily="2" charset="2"/>
              <a:buChar char="ü"/>
            </a:pPr>
            <a:r>
              <a:rPr lang="tr-TR" dirty="0" smtClean="0"/>
              <a:t>Diksiyon </a:t>
            </a:r>
          </a:p>
          <a:p>
            <a:pPr lvl="1">
              <a:buSzPct val="68000"/>
              <a:buFont typeface="Wingdings" pitchFamily="2" charset="2"/>
              <a:buChar char="ü"/>
            </a:pPr>
            <a:r>
              <a:rPr lang="tr-TR" dirty="0" smtClean="0"/>
              <a:t>İngilizce</a:t>
            </a:r>
          </a:p>
          <a:p>
            <a:pPr marL="365760" lvl="1" indent="-256032">
              <a:spcBef>
                <a:spcPts val="400"/>
              </a:spcBef>
              <a:buSzPct val="68000"/>
              <a:buFont typeface="Wingdings 3"/>
              <a:buChar char=""/>
            </a:pPr>
            <a:r>
              <a:rPr lang="tr-TR" sz="2700" dirty="0"/>
              <a:t>Kısmi zamanlı öğrenci </a:t>
            </a:r>
            <a:r>
              <a:rPr lang="tr-TR" sz="2700" dirty="0" smtClean="0"/>
              <a:t>uygulaması</a:t>
            </a:r>
          </a:p>
          <a:p>
            <a:pPr marL="365760" lvl="1" indent="-256032">
              <a:spcBef>
                <a:spcPts val="400"/>
              </a:spcBef>
              <a:buSzPct val="68000"/>
              <a:buFont typeface="Wingdings 3"/>
              <a:buChar char=""/>
            </a:pPr>
            <a:r>
              <a:rPr lang="tr-TR" sz="2700" dirty="0" smtClean="0"/>
              <a:t>Araştırma Laboratuvarları Merkezi</a:t>
            </a:r>
          </a:p>
          <a:p>
            <a:pPr marL="365760" lvl="1" indent="-256032">
              <a:spcBef>
                <a:spcPts val="400"/>
              </a:spcBef>
              <a:buSzPct val="68000"/>
              <a:buFont typeface="Wingdings 3"/>
              <a:buChar char=""/>
            </a:pPr>
            <a:r>
              <a:rPr lang="tr-TR" sz="2700" dirty="0" smtClean="0"/>
              <a:t>Uygulama ve Araştırma Merkezleri</a:t>
            </a:r>
          </a:p>
          <a:p>
            <a:pPr marL="365760" lvl="1" indent="-256032">
              <a:spcBef>
                <a:spcPts val="400"/>
              </a:spcBef>
              <a:buSzPct val="68000"/>
              <a:buFont typeface="Wingdings 3"/>
              <a:buChar char=""/>
            </a:pPr>
            <a:r>
              <a:rPr lang="tr-TR" sz="2700" dirty="0" smtClean="0"/>
              <a:t>Teknik Gezi</a:t>
            </a:r>
          </a:p>
          <a:p>
            <a:pPr marL="365760" lvl="1" indent="-256032">
              <a:spcBef>
                <a:spcPts val="400"/>
              </a:spcBef>
              <a:buSzPct val="68000"/>
              <a:buFont typeface="Wingdings 3"/>
              <a:buChar char=""/>
            </a:pPr>
            <a:r>
              <a:rPr lang="tr-TR" sz="2700" dirty="0" smtClean="0"/>
              <a:t>Teknopark</a:t>
            </a:r>
          </a:p>
          <a:p>
            <a:pPr marL="365760" lvl="1" indent="-256032">
              <a:spcBef>
                <a:spcPts val="400"/>
              </a:spcBef>
              <a:buSzPct val="68000"/>
              <a:buFont typeface="Wingdings 3"/>
              <a:buChar char=""/>
            </a:pPr>
            <a:r>
              <a:rPr lang="tr-TR" sz="2700" dirty="0" smtClean="0"/>
              <a:t>Bilimsel projelerde görev alan lisans öğrenciler</a:t>
            </a:r>
            <a:endParaRPr lang="tr-TR" sz="27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348880"/>
            <a:ext cx="4590651" cy="1275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56710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322" y="1268760"/>
            <a:ext cx="8856984" cy="4882547"/>
          </a:xfrm>
        </p:spPr>
        <p:txBody>
          <a:bodyPr>
            <a:normAutofit fontScale="92500" lnSpcReduction="20000"/>
          </a:bodyPr>
          <a:lstStyle/>
          <a:p>
            <a:pPr marL="109728" indent="0">
              <a:spcBef>
                <a:spcPts val="1000"/>
              </a:spcBef>
              <a:spcAft>
                <a:spcPts val="1200"/>
              </a:spcAft>
              <a:buNone/>
            </a:pPr>
            <a:r>
              <a:rPr lang="tr-TR" sz="3500" b="1" dirty="0" smtClean="0"/>
              <a:t>6.1</a:t>
            </a:r>
            <a:r>
              <a:rPr lang="tr-TR" dirty="0" smtClean="0"/>
              <a:t> </a:t>
            </a:r>
            <a:r>
              <a:rPr lang="tr-TR" b="1" u="sng" dirty="0"/>
              <a:t>Kuruluş ve yönetim yapısı</a:t>
            </a:r>
            <a:r>
              <a:rPr lang="tr-TR" dirty="0"/>
              <a:t>nı,  bu yapının ana kuruluş içindeki yerini, öğretim faaliyetleri ve destek hizmetleri arasındaki ilişkileri açıklayınız</a:t>
            </a:r>
            <a:r>
              <a:rPr lang="tr-TR" dirty="0" smtClean="0"/>
              <a:t>.</a:t>
            </a:r>
          </a:p>
          <a:p>
            <a:pPr marL="109728" indent="0">
              <a:spcBef>
                <a:spcPts val="1000"/>
              </a:spcBef>
              <a:spcAft>
                <a:spcPts val="1200"/>
              </a:spcAft>
              <a:buNone/>
            </a:pPr>
            <a:r>
              <a:rPr lang="tr-TR" sz="3500" b="1" dirty="0" smtClean="0"/>
              <a:t>6.2</a:t>
            </a:r>
            <a:r>
              <a:rPr lang="tr-TR" dirty="0" smtClean="0"/>
              <a:t> </a:t>
            </a:r>
            <a:r>
              <a:rPr lang="tr-TR" dirty="0"/>
              <a:t>Öğretim sonuçlarının değerlendirilebilmesi için gereken tüm stratejileri, program ve yöntemleri belgeleyerek açıklayınız. </a:t>
            </a:r>
            <a:r>
              <a:rPr lang="tr-TR" b="1" u="sng" dirty="0"/>
              <a:t>Yönetim sistemi</a:t>
            </a:r>
            <a:r>
              <a:rPr lang="tr-TR" dirty="0"/>
              <a:t>ne ait bu belgeler ilgili bireylere iletilmiş, anlaşılır, ulaşılabilir ve uygulanabilir olmalıdır.</a:t>
            </a:r>
          </a:p>
          <a:p>
            <a:pPr marL="109728" indent="0">
              <a:spcAft>
                <a:spcPts val="1200"/>
              </a:spcAft>
              <a:buNone/>
            </a:pPr>
            <a:r>
              <a:rPr lang="tr-TR" sz="3500" b="1" dirty="0"/>
              <a:t>6.3</a:t>
            </a:r>
            <a:r>
              <a:rPr lang="tr-TR" dirty="0"/>
              <a:t> </a:t>
            </a:r>
            <a:r>
              <a:rPr lang="tr-TR" b="1" u="sng" dirty="0"/>
              <a:t>Arşivleme yönteminizi </a:t>
            </a:r>
            <a:r>
              <a:rPr lang="tr-TR" dirty="0"/>
              <a:t>açıklayınız.</a:t>
            </a:r>
          </a:p>
          <a:p>
            <a:pPr marL="109728" indent="0">
              <a:spcAft>
                <a:spcPts val="1200"/>
              </a:spcAft>
              <a:buNone/>
            </a:pPr>
            <a:r>
              <a:rPr lang="tr-TR" sz="3500" b="1" dirty="0"/>
              <a:t>6.4</a:t>
            </a:r>
            <a:r>
              <a:rPr lang="tr-TR" dirty="0"/>
              <a:t> Yönetimin, </a:t>
            </a:r>
            <a:r>
              <a:rPr lang="tr-TR" b="1" u="sng" dirty="0"/>
              <a:t>iç işleyişi denetleyecek, sorgulayacak ve düzeltebilecek yöntemlerini </a:t>
            </a:r>
            <a:r>
              <a:rPr lang="tr-TR" dirty="0"/>
              <a:t>açıklayınız.</a:t>
            </a:r>
          </a:p>
          <a:p>
            <a:endParaRPr lang="tr-TR" dirty="0"/>
          </a:p>
        </p:txBody>
      </p:sp>
      <p:sp>
        <p:nvSpPr>
          <p:cNvPr id="3" name="Başlık 2"/>
          <p:cNvSpPr>
            <a:spLocks noGrp="1"/>
          </p:cNvSpPr>
          <p:nvPr>
            <p:ph type="title"/>
          </p:nvPr>
        </p:nvSpPr>
        <p:spPr/>
        <p:txBody>
          <a:bodyPr vert="horz" rtlCol="0" anchor="ctr">
            <a:normAutofit/>
            <a:scene3d>
              <a:camera prst="orthographicFront"/>
              <a:lightRig rig="soft" dir="t"/>
            </a:scene3d>
            <a:sp3d prstMaterial="softEdge">
              <a:bevelT w="25400" h="25400"/>
            </a:sp3d>
          </a:bodyPr>
          <a:lstStyle/>
          <a:p>
            <a:pPr algn="ctr"/>
            <a:r>
              <a:rPr lang="tr-TR" dirty="0">
                <a:solidFill>
                  <a:schemeClr val="accent1"/>
                </a:solidFill>
              </a:rPr>
              <a:t>Ölçüt 6 Yönetim Yapısı </a:t>
            </a:r>
          </a:p>
        </p:txBody>
      </p:sp>
    </p:spTree>
    <p:extLst>
      <p:ext uri="{BB962C8B-B14F-4D97-AF65-F5344CB8AC3E}">
        <p14:creationId xmlns:p14="http://schemas.microsoft.com/office/powerpoint/2010/main" val="216413007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442" t="13889" r="29413" b="14484"/>
          <a:stretch/>
        </p:blipFill>
        <p:spPr bwMode="auto">
          <a:xfrm>
            <a:off x="1331640" y="447463"/>
            <a:ext cx="6336704" cy="5805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2764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284" t="19349" r="21284" b="7355"/>
          <a:stretch/>
        </p:blipFill>
        <p:spPr bwMode="auto">
          <a:xfrm>
            <a:off x="539552" y="18827"/>
            <a:ext cx="7439891" cy="536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58842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376" t="10714" r="36021" b="9849"/>
          <a:stretch/>
        </p:blipFill>
        <p:spPr bwMode="auto">
          <a:xfrm>
            <a:off x="1835696" y="404664"/>
            <a:ext cx="5907314" cy="5810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4458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1844825"/>
            <a:ext cx="8229600" cy="3960440"/>
          </a:xfrm>
        </p:spPr>
        <p:txBody>
          <a:bodyPr/>
          <a:lstStyle/>
          <a:p>
            <a:pPr>
              <a:spcBef>
                <a:spcPts val="1600"/>
              </a:spcBef>
            </a:pPr>
            <a:r>
              <a:rPr lang="tr-TR" dirty="0" smtClean="0"/>
              <a:t>7.3.1 </a:t>
            </a:r>
            <a:r>
              <a:rPr lang="tr-TR" b="1" u="sng" dirty="0"/>
              <a:t>Öğrencilere çağdaş öğrenim araçlarını kullanmayı öğrenmeleri </a:t>
            </a:r>
            <a:r>
              <a:rPr lang="tr-TR" dirty="0"/>
              <a:t>için sağlanan olanakları anlatınız.</a:t>
            </a:r>
            <a:endParaRPr lang="tr-TR" b="1" dirty="0"/>
          </a:p>
          <a:p>
            <a:pPr>
              <a:spcBef>
                <a:spcPts val="1600"/>
              </a:spcBef>
            </a:pPr>
            <a:r>
              <a:rPr lang="tr-TR" dirty="0"/>
              <a:t>7.3.2 Öğrencilerin ve öğretim elemanlarının kullanımına sunulan </a:t>
            </a:r>
            <a:r>
              <a:rPr lang="tr-TR" b="1" u="sng" dirty="0"/>
              <a:t>bilgisayar ve enformatik altyapılarını </a:t>
            </a:r>
            <a:r>
              <a:rPr lang="tr-TR" dirty="0"/>
              <a:t>anlatınız ve bunların yeterliliğini irdeleyiniz. </a:t>
            </a:r>
          </a:p>
        </p:txBody>
      </p:sp>
      <p:sp>
        <p:nvSpPr>
          <p:cNvPr id="3" name="Başlık 2"/>
          <p:cNvSpPr>
            <a:spLocks noGrp="1"/>
          </p:cNvSpPr>
          <p:nvPr>
            <p:ph type="title"/>
          </p:nvPr>
        </p:nvSpPr>
        <p:spPr/>
        <p:txBody>
          <a:bodyPr vert="horz" rtlCol="0" anchor="ctr">
            <a:noAutofit/>
            <a:scene3d>
              <a:camera prst="orthographicFront"/>
              <a:lightRig rig="soft" dir="t"/>
            </a:scene3d>
            <a:sp3d prstMaterial="softEdge">
              <a:bevelT w="25400" h="25400"/>
            </a:sp3d>
          </a:bodyPr>
          <a:lstStyle/>
          <a:p>
            <a:pPr algn="ctr"/>
            <a:r>
              <a:rPr lang="tr-TR" dirty="0">
                <a:solidFill>
                  <a:schemeClr val="accent1"/>
                </a:solidFill>
              </a:rPr>
              <a:t>7.3 Çağdaş Öğrenim Araçları ve Bilişim Altyapısı</a:t>
            </a:r>
          </a:p>
        </p:txBody>
      </p:sp>
    </p:spTree>
    <p:extLst>
      <p:ext uri="{BB962C8B-B14F-4D97-AF65-F5344CB8AC3E}">
        <p14:creationId xmlns:p14="http://schemas.microsoft.com/office/powerpoint/2010/main" val="216888759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1700808"/>
            <a:ext cx="8229600" cy="3747872"/>
          </a:xfrm>
        </p:spPr>
        <p:txBody>
          <a:bodyPr>
            <a:normAutofit/>
          </a:bodyPr>
          <a:lstStyle/>
          <a:p>
            <a:r>
              <a:rPr lang="tr-TR" dirty="0" smtClean="0"/>
              <a:t>Sistem </a:t>
            </a:r>
            <a:r>
              <a:rPr lang="tr-TR" dirty="0"/>
              <a:t>Altyapı İnternet Hizmetleri </a:t>
            </a:r>
          </a:p>
          <a:p>
            <a:r>
              <a:rPr lang="tr-TR" dirty="0" smtClean="0"/>
              <a:t>E‐posta </a:t>
            </a:r>
            <a:r>
              <a:rPr lang="tr-TR" dirty="0"/>
              <a:t>Hizmetleri </a:t>
            </a:r>
          </a:p>
          <a:p>
            <a:r>
              <a:rPr lang="tr-TR" dirty="0" smtClean="0"/>
              <a:t>Yazılım </a:t>
            </a:r>
            <a:r>
              <a:rPr lang="tr-TR" dirty="0"/>
              <a:t>Hizmetleri </a:t>
            </a:r>
          </a:p>
          <a:p>
            <a:r>
              <a:rPr lang="tr-TR" dirty="0" smtClean="0"/>
              <a:t>Donanım </a:t>
            </a:r>
            <a:r>
              <a:rPr lang="tr-TR" dirty="0"/>
              <a:t>ve Teknik Servis Hizmetleri </a:t>
            </a:r>
          </a:p>
          <a:p>
            <a:r>
              <a:rPr lang="tr-TR" dirty="0" smtClean="0"/>
              <a:t>Danışmanlık </a:t>
            </a:r>
            <a:r>
              <a:rPr lang="tr-TR" dirty="0"/>
              <a:t>Hizmetleri </a:t>
            </a:r>
          </a:p>
          <a:p>
            <a:r>
              <a:rPr lang="tr-TR" dirty="0" smtClean="0"/>
              <a:t>Hizmet içi </a:t>
            </a:r>
            <a:r>
              <a:rPr lang="tr-TR" dirty="0"/>
              <a:t>ve Kişisel Gelişim Eğitim Hizmetleri </a:t>
            </a:r>
          </a:p>
          <a:p>
            <a:r>
              <a:rPr lang="tr-TR" dirty="0" smtClean="0"/>
              <a:t>Web Sitesi Hizmetleri</a:t>
            </a:r>
          </a:p>
          <a:p>
            <a:endParaRPr lang="tr-TR" dirty="0"/>
          </a:p>
        </p:txBody>
      </p:sp>
      <p:sp>
        <p:nvSpPr>
          <p:cNvPr id="3" name="Başlık 2"/>
          <p:cNvSpPr>
            <a:spLocks noGrp="1"/>
          </p:cNvSpPr>
          <p:nvPr>
            <p:ph type="title"/>
          </p:nvPr>
        </p:nvSpPr>
        <p:spPr/>
        <p:txBody>
          <a:bodyPr>
            <a:normAutofit/>
          </a:bodyPr>
          <a:lstStyle/>
          <a:p>
            <a:r>
              <a:rPr lang="tr-TR" sz="3200" dirty="0" smtClean="0"/>
              <a:t>Bilgi İşlem Daire Başkanlığı Tarafından Sunulan Hizmetler </a:t>
            </a:r>
            <a:endParaRPr lang="tr-TR" sz="3200" dirty="0"/>
          </a:p>
        </p:txBody>
      </p:sp>
    </p:spTree>
    <p:extLst>
      <p:ext uri="{BB962C8B-B14F-4D97-AF65-F5344CB8AC3E}">
        <p14:creationId xmlns:p14="http://schemas.microsoft.com/office/powerpoint/2010/main" val="588346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39552" y="908720"/>
            <a:ext cx="8229600" cy="4525963"/>
          </a:xfrm>
        </p:spPr>
        <p:txBody>
          <a:bodyPr/>
          <a:lstStyle/>
          <a:p>
            <a:r>
              <a:rPr lang="tr-TR" dirty="0"/>
              <a:t>Kullanılan Yazılımlar (Programlar) </a:t>
            </a:r>
            <a:endParaRPr lang="tr-TR" dirty="0" smtClean="0"/>
          </a:p>
          <a:p>
            <a:r>
              <a:rPr lang="tr-TR" dirty="0"/>
              <a:t>IP Telefon </a:t>
            </a:r>
            <a:r>
              <a:rPr lang="tr-TR" dirty="0" smtClean="0"/>
              <a:t>Sistemi</a:t>
            </a:r>
          </a:p>
          <a:p>
            <a:r>
              <a:rPr lang="tr-TR" dirty="0"/>
              <a:t>Geçiş Kontrol Sistemi </a:t>
            </a:r>
            <a:endParaRPr lang="tr-TR" dirty="0" smtClean="0"/>
          </a:p>
          <a:p>
            <a:r>
              <a:rPr lang="tr-TR" dirty="0" smtClean="0"/>
              <a:t>Kartlı </a:t>
            </a:r>
            <a:r>
              <a:rPr lang="tr-TR" dirty="0"/>
              <a:t>Y</a:t>
            </a:r>
            <a:r>
              <a:rPr lang="tr-TR" dirty="0" smtClean="0"/>
              <a:t>oklama Sistemi</a:t>
            </a:r>
          </a:p>
          <a:p>
            <a:r>
              <a:rPr lang="tr-TR" dirty="0" err="1" smtClean="0"/>
              <a:t>Eduroam</a:t>
            </a:r>
            <a:endParaRPr lang="tr-TR" dirty="0" smtClean="0"/>
          </a:p>
          <a:p>
            <a:r>
              <a:rPr lang="tr-TR" dirty="0"/>
              <a:t>Anti-Virüs S</a:t>
            </a:r>
            <a:r>
              <a:rPr lang="tr-TR" dirty="0" smtClean="0"/>
              <a:t>ervisi</a:t>
            </a:r>
          </a:p>
          <a:p>
            <a:r>
              <a:rPr lang="tr-TR" dirty="0"/>
              <a:t>Serbest çalışma saatlerinde kullanıma açık 300 m</a:t>
            </a:r>
            <a:r>
              <a:rPr lang="tr-TR" baseline="30000" dirty="0"/>
              <a:t>2</a:t>
            </a:r>
            <a:r>
              <a:rPr lang="tr-TR" dirty="0"/>
              <a:t> </a:t>
            </a:r>
            <a:r>
              <a:rPr lang="tr-TR" dirty="0" smtClean="0"/>
              <a:t>enformatik laboratuvarları</a:t>
            </a:r>
            <a:endParaRPr lang="tr-TR" dirty="0"/>
          </a:p>
        </p:txBody>
      </p:sp>
    </p:spTree>
    <p:extLst>
      <p:ext uri="{BB962C8B-B14F-4D97-AF65-F5344CB8AC3E}">
        <p14:creationId xmlns:p14="http://schemas.microsoft.com/office/powerpoint/2010/main" val="897645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306" t="31818" r="25490" b="36363"/>
          <a:stretch/>
        </p:blipFill>
        <p:spPr bwMode="auto">
          <a:xfrm>
            <a:off x="335779" y="21629"/>
            <a:ext cx="882387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536" t="54546" r="23361" b="21915"/>
          <a:stretch/>
        </p:blipFill>
        <p:spPr bwMode="auto">
          <a:xfrm>
            <a:off x="611560" y="3095790"/>
            <a:ext cx="8216202" cy="242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7296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dirty="0" smtClean="0"/>
              <a:t>7.4.1 </a:t>
            </a:r>
            <a:r>
              <a:rPr lang="tr-TR" dirty="0"/>
              <a:t>Öğrencilere sunulan kütüphane olanaklarını anlatınız ve bunların yeterliliğini </a:t>
            </a:r>
            <a:r>
              <a:rPr lang="tr-TR" dirty="0" smtClean="0"/>
              <a:t>irdeleyiniz</a:t>
            </a:r>
            <a:r>
              <a:rPr lang="tr-TR" dirty="0"/>
              <a:t>.</a:t>
            </a:r>
          </a:p>
          <a:p>
            <a:endParaRPr lang="tr-TR" dirty="0"/>
          </a:p>
        </p:txBody>
      </p:sp>
      <p:sp>
        <p:nvSpPr>
          <p:cNvPr id="3" name="Başlık 2"/>
          <p:cNvSpPr>
            <a:spLocks noGrp="1"/>
          </p:cNvSpPr>
          <p:nvPr>
            <p:ph type="title"/>
          </p:nvPr>
        </p:nvSpPr>
        <p:spPr/>
        <p:txBody>
          <a:bodyPr vert="horz" rtlCol="0" anchor="ctr">
            <a:noAutofit/>
            <a:scene3d>
              <a:camera prst="orthographicFront"/>
              <a:lightRig rig="soft" dir="t"/>
            </a:scene3d>
            <a:sp3d prstMaterial="softEdge">
              <a:bevelT w="25400" h="25400"/>
            </a:sp3d>
          </a:bodyPr>
          <a:lstStyle/>
          <a:p>
            <a:r>
              <a:rPr lang="tr-TR" dirty="0">
                <a:solidFill>
                  <a:schemeClr val="accent1"/>
                </a:solidFill>
              </a:rPr>
              <a:t>7.4 Kütüphane </a:t>
            </a:r>
          </a:p>
        </p:txBody>
      </p:sp>
    </p:spTree>
    <p:extLst>
      <p:ext uri="{BB962C8B-B14F-4D97-AF65-F5344CB8AC3E}">
        <p14:creationId xmlns:p14="http://schemas.microsoft.com/office/powerpoint/2010/main" val="163525204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720" t="28788" r="19328" b="10714"/>
          <a:stretch/>
        </p:blipFill>
        <p:spPr bwMode="auto">
          <a:xfrm>
            <a:off x="323528" y="1124744"/>
            <a:ext cx="8479165"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1139066" y="478413"/>
            <a:ext cx="7224250" cy="646331"/>
          </a:xfrm>
          <a:prstGeom prst="rect">
            <a:avLst/>
          </a:prstGeom>
        </p:spPr>
        <p:txBody>
          <a:bodyPr wrap="square">
            <a:spAutoFit/>
          </a:bodyPr>
          <a:lstStyle/>
          <a:p>
            <a:r>
              <a:rPr lang="tr-TR" dirty="0">
                <a:solidFill>
                  <a:schemeClr val="accent2"/>
                </a:solidFill>
              </a:rPr>
              <a:t>Muğla Sıtkı Koçman Üniversitesi 2017 Yılı Faaliyet </a:t>
            </a:r>
            <a:r>
              <a:rPr lang="tr-TR" dirty="0" smtClean="0">
                <a:solidFill>
                  <a:schemeClr val="accent2"/>
                </a:solidFill>
              </a:rPr>
              <a:t>Raporu</a:t>
            </a:r>
          </a:p>
          <a:p>
            <a:pPr algn="ctr"/>
            <a:r>
              <a:rPr lang="tr-TR" i="1" dirty="0" smtClean="0">
                <a:solidFill>
                  <a:schemeClr val="accent2"/>
                </a:solidFill>
              </a:rPr>
              <a:t>(Kütüphane ile ilgili bölüm) </a:t>
            </a:r>
            <a:endParaRPr lang="tr-TR" i="1" dirty="0">
              <a:solidFill>
                <a:schemeClr val="accent2"/>
              </a:solidFill>
            </a:endParaRPr>
          </a:p>
        </p:txBody>
      </p:sp>
      <p:graphicFrame>
        <p:nvGraphicFramePr>
          <p:cNvPr id="2" name="Tablo 1"/>
          <p:cNvGraphicFramePr>
            <a:graphicFrameLocks noGrp="1"/>
          </p:cNvGraphicFramePr>
          <p:nvPr>
            <p:extLst>
              <p:ext uri="{D42A27DB-BD31-4B8C-83A1-F6EECF244321}">
                <p14:modId xmlns:p14="http://schemas.microsoft.com/office/powerpoint/2010/main" val="4275353827"/>
              </p:ext>
            </p:extLst>
          </p:nvPr>
        </p:nvGraphicFramePr>
        <p:xfrm>
          <a:off x="918289" y="5694392"/>
          <a:ext cx="8229600" cy="365760"/>
        </p:xfrm>
        <a:graphic>
          <a:graphicData uri="http://schemas.openxmlformats.org/drawingml/2006/table">
            <a:tbl>
              <a:tblPr/>
              <a:tblGrid>
                <a:gridCol w="8229600"/>
              </a:tblGrid>
              <a:tr h="137959">
                <a:tc>
                  <a:txBody>
                    <a:bodyPr/>
                    <a:lstStyle/>
                    <a:p>
                      <a:pPr algn="l"/>
                      <a:r>
                        <a:rPr lang="tr-TR" b="1" u="sng" dirty="0" err="1">
                          <a:solidFill>
                            <a:srgbClr val="000099"/>
                          </a:solidFill>
                          <a:effectLst/>
                          <a:latin typeface="Verdana"/>
                          <a:hlinkClick r:id="rId3"/>
                        </a:rPr>
                        <a:t>Vidobu</a:t>
                      </a:r>
                      <a:r>
                        <a:rPr lang="tr-TR" b="1" u="sng" dirty="0">
                          <a:solidFill>
                            <a:srgbClr val="000099"/>
                          </a:solidFill>
                          <a:effectLst/>
                          <a:latin typeface="Verdana"/>
                          <a:hlinkClick r:id="rId3"/>
                        </a:rPr>
                        <a:t> Video Eğitim Veri Tabanı</a:t>
                      </a:r>
                      <a:endParaRPr lang="tr-TR" b="1" dirty="0">
                        <a:solidFill>
                          <a:srgbClr val="000066"/>
                        </a:solidFill>
                        <a:effectLst/>
                        <a:latin typeface="Verdana"/>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DB6F"/>
                    </a:solidFill>
                  </a:tcPr>
                </a:tc>
              </a:tr>
            </a:tbl>
          </a:graphicData>
        </a:graphic>
      </p:graphicFrame>
    </p:spTree>
    <p:extLst>
      <p:ext uri="{BB962C8B-B14F-4D97-AF65-F5344CB8AC3E}">
        <p14:creationId xmlns:p14="http://schemas.microsoft.com/office/powerpoint/2010/main" val="1675165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193" t="23810" r="24594" b="8522"/>
          <a:stretch/>
        </p:blipFill>
        <p:spPr bwMode="auto">
          <a:xfrm>
            <a:off x="320380" y="116632"/>
            <a:ext cx="8264826"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48954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2060848"/>
            <a:ext cx="8229600" cy="3675864"/>
          </a:xfrm>
        </p:spPr>
        <p:txBody>
          <a:bodyPr/>
          <a:lstStyle/>
          <a:p>
            <a:pPr>
              <a:buFont typeface="Wingdings" charset="2"/>
              <a:buChar char="ü"/>
            </a:pPr>
            <a:r>
              <a:rPr lang="tr-TR" sz="2800" dirty="0" smtClean="0"/>
              <a:t> Kuruluş </a:t>
            </a:r>
            <a:r>
              <a:rPr lang="tr-TR" sz="2800" dirty="0"/>
              <a:t>ve yönetim yapısını,  </a:t>
            </a:r>
          </a:p>
          <a:p>
            <a:pPr>
              <a:buFont typeface="Wingdings" charset="2"/>
              <a:buChar char="ü"/>
            </a:pPr>
            <a:r>
              <a:rPr lang="tr-TR" sz="2800" dirty="0"/>
              <a:t> </a:t>
            </a:r>
            <a:r>
              <a:rPr lang="tr-TR" sz="2800" dirty="0" smtClean="0"/>
              <a:t>Bu </a:t>
            </a:r>
            <a:r>
              <a:rPr lang="tr-TR" sz="2800" dirty="0"/>
              <a:t>yapının ana kuruluş içindeki yeri, </a:t>
            </a:r>
          </a:p>
          <a:p>
            <a:pPr>
              <a:buFont typeface="Wingdings" charset="2"/>
              <a:buChar char="ü"/>
            </a:pPr>
            <a:r>
              <a:rPr lang="tr-TR" sz="2800" dirty="0"/>
              <a:t> </a:t>
            </a:r>
            <a:r>
              <a:rPr lang="tr-TR" sz="2800" dirty="0" smtClean="0"/>
              <a:t>Öğretim </a:t>
            </a:r>
            <a:r>
              <a:rPr lang="tr-TR" sz="2800" dirty="0"/>
              <a:t>faaliyetleri ve destek hizmetleri arasındaki ilişkileri belirtiniz. </a:t>
            </a:r>
          </a:p>
          <a:p>
            <a:endParaRPr lang="tr-TR" dirty="0"/>
          </a:p>
        </p:txBody>
      </p:sp>
      <p:sp>
        <p:nvSpPr>
          <p:cNvPr id="4" name="Unvan 1"/>
          <p:cNvSpPr txBox="1">
            <a:spLocks/>
          </p:cNvSpPr>
          <p:nvPr/>
        </p:nvSpPr>
        <p:spPr>
          <a:xfrm>
            <a:off x="827585" y="692696"/>
            <a:ext cx="2088232" cy="836815"/>
          </a:xfrm>
          <a:prstGeom prst="rect">
            <a:avLst/>
          </a:prstGeom>
        </p:spPr>
        <p:txBody>
          <a:bodyPr vert="horz" rtlCol="0" anchor="ctr">
            <a:normAutofit/>
            <a:scene3d>
              <a:camera prst="orthographicFront"/>
              <a:lightRig rig="soft" dir="t"/>
            </a:scene3d>
            <a:sp3d prstMaterial="softEdge">
              <a:bevelT w="25400" h="25400"/>
            </a:sp3d>
          </a:bodyPr>
          <a:lstStyle>
            <a:lvl1pPr algn="ctr">
              <a:spcBef>
                <a:spcPct val="0"/>
              </a:spcBef>
              <a:buNone/>
              <a:defRPr kumimoji="0" sz="4100" b="1">
                <a:solidFill>
                  <a:schemeClr val="accent1"/>
                </a:solidFill>
                <a:effectLst>
                  <a:outerShdw blurRad="31750" dist="25400" dir="5400000" algn="tl" rotWithShape="0">
                    <a:srgbClr val="000000">
                      <a:alpha val="25000"/>
                    </a:srgbClr>
                  </a:outerShdw>
                </a:effectLst>
                <a:latin typeface="+mj-lt"/>
                <a:ea typeface="+mj-ea"/>
                <a:cs typeface="+mj-cs"/>
              </a:defRPr>
            </a:lvl1pPr>
            <a:extLst/>
          </a:lstStyle>
          <a:p>
            <a:pPr algn="l"/>
            <a:r>
              <a:rPr lang="tr-TR" dirty="0"/>
              <a:t>6.1.</a:t>
            </a:r>
          </a:p>
        </p:txBody>
      </p:sp>
    </p:spTree>
    <p:extLst>
      <p:ext uri="{BB962C8B-B14F-4D97-AF65-F5344CB8AC3E}">
        <p14:creationId xmlns:p14="http://schemas.microsoft.com/office/powerpoint/2010/main" val="1808530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a:p>
        </p:txBody>
      </p:sp>
      <p:sp>
        <p:nvSpPr>
          <p:cNvPr id="3" name="Başlık 2"/>
          <p:cNvSpPr>
            <a:spLocks noGrp="1"/>
          </p:cNvSpPr>
          <p:nvPr>
            <p:ph type="title"/>
          </p:nvPr>
        </p:nvSpPr>
        <p:spPr/>
        <p:txBody>
          <a:bodyPr/>
          <a:lstStyle/>
          <a:p>
            <a:endParaRPr lang="tr-T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10" t="9326" r="29412" b="9848"/>
          <a:stretch/>
        </p:blipFill>
        <p:spPr bwMode="auto">
          <a:xfrm>
            <a:off x="0" y="0"/>
            <a:ext cx="9144000" cy="686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9667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a:spcBef>
                <a:spcPts val="2200"/>
              </a:spcBef>
            </a:pPr>
            <a:r>
              <a:rPr lang="tr-TR" dirty="0" smtClean="0"/>
              <a:t>Öğretim </a:t>
            </a:r>
            <a:r>
              <a:rPr lang="tr-TR" dirty="0"/>
              <a:t>ortamında ve öğrenci laboratuvarlarında alınmış olan güvenlik önlemlerini, program türünün gerektirdiği özel önlemleri de belirterek açıklayınız</a:t>
            </a:r>
            <a:r>
              <a:rPr lang="tr-TR" dirty="0" smtClean="0"/>
              <a:t>.</a:t>
            </a:r>
          </a:p>
          <a:p>
            <a:pPr>
              <a:spcBef>
                <a:spcPts val="2200"/>
              </a:spcBef>
            </a:pPr>
            <a:r>
              <a:rPr lang="tr-TR" dirty="0"/>
              <a:t>A</a:t>
            </a:r>
            <a:r>
              <a:rPr lang="tr-TR" dirty="0" smtClean="0"/>
              <a:t>tık </a:t>
            </a:r>
            <a:r>
              <a:rPr lang="tr-TR" dirty="0"/>
              <a:t>yönetimine </a:t>
            </a:r>
            <a:r>
              <a:rPr lang="en-US" dirty="0" err="1" smtClean="0"/>
              <a:t>atık</a:t>
            </a:r>
            <a:r>
              <a:rPr lang="en-US" dirty="0" smtClean="0"/>
              <a:t> </a:t>
            </a:r>
            <a:r>
              <a:rPr lang="en-US" dirty="0" err="1"/>
              <a:t>malzemelerin</a:t>
            </a:r>
            <a:r>
              <a:rPr lang="en-US" dirty="0"/>
              <a:t> </a:t>
            </a:r>
            <a:r>
              <a:rPr lang="en-US" dirty="0" err="1"/>
              <a:t>yönetim</a:t>
            </a:r>
            <a:r>
              <a:rPr lang="en-US" dirty="0"/>
              <a:t> </a:t>
            </a:r>
            <a:r>
              <a:rPr lang="en-US" dirty="0" err="1"/>
              <a:t>safhalarında</a:t>
            </a:r>
            <a:r>
              <a:rPr lang="en-US" dirty="0"/>
              <a:t> (</a:t>
            </a:r>
            <a:r>
              <a:rPr lang="en-US" dirty="0" err="1" smtClean="0"/>
              <a:t>Belirleme</a:t>
            </a:r>
            <a:r>
              <a:rPr lang="en-US" dirty="0" smtClean="0"/>
              <a:t>, </a:t>
            </a:r>
            <a:r>
              <a:rPr lang="en-US" dirty="0" err="1" smtClean="0"/>
              <a:t>Sınıflandırma</a:t>
            </a:r>
            <a:r>
              <a:rPr lang="en-US" dirty="0" smtClean="0"/>
              <a:t>, </a:t>
            </a:r>
            <a:r>
              <a:rPr lang="en-US" dirty="0" err="1" smtClean="0"/>
              <a:t>İşaretlenme</a:t>
            </a:r>
            <a:r>
              <a:rPr lang="en-US" dirty="0" smtClean="0"/>
              <a:t>, </a:t>
            </a:r>
            <a:r>
              <a:rPr lang="en-US" dirty="0" err="1"/>
              <a:t>Toplama</a:t>
            </a:r>
            <a:r>
              <a:rPr lang="en-US" dirty="0"/>
              <a:t>, </a:t>
            </a:r>
            <a:r>
              <a:rPr lang="en-US" dirty="0" err="1"/>
              <a:t>Taşıma</a:t>
            </a:r>
            <a:r>
              <a:rPr lang="en-US" dirty="0"/>
              <a:t>, </a:t>
            </a:r>
            <a:r>
              <a:rPr lang="en-US" dirty="0" err="1"/>
              <a:t>Depolama</a:t>
            </a:r>
            <a:r>
              <a:rPr lang="en-US" dirty="0"/>
              <a:t>, </a:t>
            </a:r>
            <a:r>
              <a:rPr lang="en-US" dirty="0" err="1"/>
              <a:t>Bertaraf</a:t>
            </a:r>
            <a:r>
              <a:rPr lang="en-US" dirty="0"/>
              <a:t> </a:t>
            </a:r>
            <a:r>
              <a:rPr lang="en-US" dirty="0" err="1"/>
              <a:t>Etme</a:t>
            </a:r>
            <a:r>
              <a:rPr lang="en-US" dirty="0"/>
              <a:t>)</a:t>
            </a:r>
            <a:endParaRPr lang="tr-TR" b="1" dirty="0"/>
          </a:p>
          <a:p>
            <a:pPr marL="109728" indent="0">
              <a:buNone/>
            </a:pPr>
            <a:endParaRPr lang="tr-TR" dirty="0"/>
          </a:p>
        </p:txBody>
      </p:sp>
      <p:sp>
        <p:nvSpPr>
          <p:cNvPr id="3" name="Başlık 2"/>
          <p:cNvSpPr>
            <a:spLocks noGrp="1"/>
          </p:cNvSpPr>
          <p:nvPr>
            <p:ph type="title"/>
          </p:nvPr>
        </p:nvSpPr>
        <p:spPr/>
        <p:txBody>
          <a:bodyPr vert="horz" rtlCol="0" anchor="ctr">
            <a:noAutofit/>
            <a:scene3d>
              <a:camera prst="orthographicFront"/>
              <a:lightRig rig="soft" dir="t"/>
            </a:scene3d>
            <a:sp3d prstMaterial="softEdge">
              <a:bevelT w="25400" h="25400"/>
            </a:sp3d>
          </a:bodyPr>
          <a:lstStyle/>
          <a:p>
            <a:r>
              <a:rPr lang="tr-TR" dirty="0">
                <a:solidFill>
                  <a:schemeClr val="accent1"/>
                </a:solidFill>
              </a:rPr>
              <a:t>7.5 Özel Önlemler</a:t>
            </a:r>
          </a:p>
        </p:txBody>
      </p:sp>
    </p:spTree>
    <p:extLst>
      <p:ext uri="{BB962C8B-B14F-4D97-AF65-F5344CB8AC3E}">
        <p14:creationId xmlns:p14="http://schemas.microsoft.com/office/powerpoint/2010/main" val="251071778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572" t="9473" r="30641" b="43466"/>
          <a:stretch/>
        </p:blipFill>
        <p:spPr bwMode="auto">
          <a:xfrm>
            <a:off x="179512" y="548680"/>
            <a:ext cx="8655577" cy="3847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296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481328"/>
            <a:ext cx="8435280" cy="4525963"/>
          </a:xfrm>
        </p:spPr>
        <p:txBody>
          <a:bodyPr>
            <a:normAutofit fontScale="92500" lnSpcReduction="20000"/>
          </a:bodyPr>
          <a:lstStyle/>
          <a:p>
            <a:r>
              <a:rPr lang="tr-TR" sz="3000" dirty="0" smtClean="0"/>
              <a:t>Engelliler </a:t>
            </a:r>
            <a:r>
              <a:rPr lang="tr-TR" sz="3000" dirty="0"/>
              <a:t>için alınmış olan altyapı önlemlerini anlatınız</a:t>
            </a:r>
            <a:r>
              <a:rPr lang="tr-TR" sz="3000" dirty="0" smtClean="0"/>
              <a:t>.</a:t>
            </a:r>
          </a:p>
          <a:p>
            <a:r>
              <a:rPr lang="tr-TR" sz="3000" dirty="0" smtClean="0"/>
              <a:t>MSKÜ Engelli </a:t>
            </a:r>
            <a:r>
              <a:rPr lang="tr-TR" sz="3000" dirty="0"/>
              <a:t>Öğrenci Destek Birimi</a:t>
            </a:r>
          </a:p>
          <a:p>
            <a:endParaRPr lang="tr-TR" sz="3000" dirty="0" smtClean="0"/>
          </a:p>
          <a:p>
            <a:pPr lvl="1">
              <a:buFont typeface="Courier New" pitchFamily="49" charset="0"/>
              <a:buChar char="o"/>
            </a:pPr>
            <a:r>
              <a:rPr lang="tr-TR" sz="2800" dirty="0" smtClean="0"/>
              <a:t>Engelli öğrenci tespiti</a:t>
            </a:r>
          </a:p>
          <a:p>
            <a:pPr lvl="1">
              <a:buFont typeface="Courier New" pitchFamily="49" charset="0"/>
              <a:buChar char="o"/>
            </a:pPr>
            <a:r>
              <a:rPr lang="tr-TR" sz="2800" dirty="0"/>
              <a:t>Binaların asansör, merdiven, rampa ve tuvaletlerinde iyileştirme </a:t>
            </a:r>
            <a:r>
              <a:rPr lang="tr-TR" sz="2800" dirty="0" smtClean="0"/>
              <a:t>çalışmaları</a:t>
            </a:r>
          </a:p>
          <a:p>
            <a:pPr lvl="1">
              <a:buFont typeface="Courier New" pitchFamily="49" charset="0"/>
              <a:buChar char="o"/>
            </a:pPr>
            <a:r>
              <a:rPr lang="tr-TR" sz="2800" dirty="0"/>
              <a:t>Dış mekânlarda kaldırım ve yol iyileştirme </a:t>
            </a:r>
            <a:r>
              <a:rPr lang="tr-TR" sz="2800" dirty="0" smtClean="0"/>
              <a:t>çalışmaları</a:t>
            </a:r>
          </a:p>
          <a:p>
            <a:pPr lvl="1">
              <a:buFont typeface="Courier New" pitchFamily="49" charset="0"/>
              <a:buChar char="o"/>
            </a:pPr>
            <a:r>
              <a:rPr lang="tr-TR" sz="2800" dirty="0" smtClean="0"/>
              <a:t>Engelli </a:t>
            </a:r>
            <a:r>
              <a:rPr lang="tr-TR" sz="2800" dirty="0"/>
              <a:t>öğrencilere psikolojik destek</a:t>
            </a:r>
          </a:p>
          <a:p>
            <a:pPr lvl="1">
              <a:buFont typeface="Courier New" pitchFamily="49" charset="0"/>
              <a:buChar char="o"/>
            </a:pPr>
            <a:r>
              <a:rPr lang="tr-TR" sz="2800" dirty="0"/>
              <a:t>İç ve dış mekânlarda görme engellilere rehberlik edecek özel işaretli yollar ve planlar</a:t>
            </a:r>
            <a:endParaRPr lang="tr-TR" sz="2800" b="1" dirty="0"/>
          </a:p>
          <a:p>
            <a:endParaRPr lang="tr-TR" dirty="0"/>
          </a:p>
        </p:txBody>
      </p:sp>
      <p:sp>
        <p:nvSpPr>
          <p:cNvPr id="3" name="Başlık 2"/>
          <p:cNvSpPr>
            <a:spLocks noGrp="1"/>
          </p:cNvSpPr>
          <p:nvPr>
            <p:ph type="title"/>
          </p:nvPr>
        </p:nvSpPr>
        <p:spPr>
          <a:xfrm>
            <a:off x="467544" y="116632"/>
            <a:ext cx="8229600" cy="1143000"/>
          </a:xfrm>
        </p:spPr>
        <p:txBody>
          <a:bodyPr vert="horz" rtlCol="0" anchor="ctr">
            <a:noAutofit/>
            <a:scene3d>
              <a:camera prst="orthographicFront"/>
              <a:lightRig rig="soft" dir="t"/>
            </a:scene3d>
            <a:sp3d prstMaterial="softEdge">
              <a:bevelT w="25400" h="25400"/>
            </a:sp3d>
          </a:bodyPr>
          <a:lstStyle/>
          <a:p>
            <a:r>
              <a:rPr lang="tr-TR" dirty="0">
                <a:solidFill>
                  <a:schemeClr val="accent1"/>
                </a:solidFill>
              </a:rPr>
              <a:t>7.6 Engelliler için Önlemler</a:t>
            </a:r>
          </a:p>
        </p:txBody>
      </p:sp>
    </p:spTree>
    <p:extLst>
      <p:ext uri="{BB962C8B-B14F-4D97-AF65-F5344CB8AC3E}">
        <p14:creationId xmlns:p14="http://schemas.microsoft.com/office/powerpoint/2010/main" val="100735524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36712"/>
            <a:ext cx="7772400" cy="1829761"/>
          </a:xfrm>
        </p:spPr>
        <p:txBody>
          <a:bodyPr/>
          <a:lstStyle/>
          <a:p>
            <a:r>
              <a:rPr lang="en-US" sz="6000" dirty="0" err="1" smtClean="0"/>
              <a:t>Teşekkürler</a:t>
            </a:r>
            <a:r>
              <a:rPr lang="mr-IN" dirty="0" smtClean="0"/>
              <a:t>…</a:t>
            </a:r>
            <a:endParaRPr lang="en-US" dirty="0"/>
          </a:p>
        </p:txBody>
      </p:sp>
      <p:sp>
        <p:nvSpPr>
          <p:cNvPr id="3" name="Subtitle 2"/>
          <p:cNvSpPr>
            <a:spLocks noGrp="1"/>
          </p:cNvSpPr>
          <p:nvPr>
            <p:ph type="subTitle" idx="1"/>
          </p:nvPr>
        </p:nvSpPr>
        <p:spPr/>
        <p:txBody>
          <a:bodyPr/>
          <a:lstStyle/>
          <a:p>
            <a:r>
              <a:rPr lang="en-US" dirty="0" err="1" smtClean="0"/>
              <a:t>Sıradaki</a:t>
            </a:r>
            <a:r>
              <a:rPr lang="en-US" dirty="0" smtClean="0"/>
              <a:t> </a:t>
            </a:r>
            <a:r>
              <a:rPr lang="en-US" dirty="0" err="1" smtClean="0"/>
              <a:t>eğitim</a:t>
            </a:r>
            <a:r>
              <a:rPr lang="en-US" dirty="0" smtClean="0"/>
              <a:t> : 4 Mart 2019 </a:t>
            </a:r>
            <a:endParaRPr lang="en-US" dirty="0"/>
          </a:p>
        </p:txBody>
      </p:sp>
    </p:spTree>
    <p:extLst>
      <p:ext uri="{BB962C8B-B14F-4D97-AF65-F5344CB8AC3E}">
        <p14:creationId xmlns:p14="http://schemas.microsoft.com/office/powerpoint/2010/main" val="401273314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836712"/>
            <a:ext cx="7772400" cy="1829761"/>
          </a:xfrm>
        </p:spPr>
        <p:txBody>
          <a:bodyPr>
            <a:normAutofit/>
          </a:bodyPr>
          <a:lstStyle/>
          <a:p>
            <a:pPr algn="l"/>
            <a:r>
              <a:rPr lang="en-US" sz="5400" dirty="0" err="1"/>
              <a:t>K</a:t>
            </a:r>
            <a:r>
              <a:rPr lang="en-US" sz="5400" dirty="0" err="1" smtClean="0"/>
              <a:t>aynaklar</a:t>
            </a:r>
            <a:endParaRPr lang="en-US" sz="5400" dirty="0"/>
          </a:p>
        </p:txBody>
      </p:sp>
      <p:sp>
        <p:nvSpPr>
          <p:cNvPr id="6" name="Rectangle 5"/>
          <p:cNvSpPr/>
          <p:nvPr/>
        </p:nvSpPr>
        <p:spPr>
          <a:xfrm>
            <a:off x="683568" y="2924944"/>
            <a:ext cx="6318448" cy="1477328"/>
          </a:xfrm>
          <a:prstGeom prst="rect">
            <a:avLst/>
          </a:prstGeom>
        </p:spPr>
        <p:txBody>
          <a:bodyPr wrap="square">
            <a:spAutoFit/>
          </a:bodyPr>
          <a:lstStyle/>
          <a:p>
            <a:pPr marL="342900" indent="-342900">
              <a:buFont typeface="+mj-lt"/>
              <a:buAutoNum type="arabicPeriod"/>
            </a:pPr>
            <a:r>
              <a:rPr lang="en-US" dirty="0">
                <a:solidFill>
                  <a:schemeClr val="tx2">
                    <a:lumMod val="50000"/>
                  </a:schemeClr>
                </a:solidFill>
              </a:rPr>
              <a:t>https://</a:t>
            </a:r>
            <a:r>
              <a:rPr lang="en-US" dirty="0" err="1">
                <a:solidFill>
                  <a:schemeClr val="tx2">
                    <a:lumMod val="50000"/>
                  </a:schemeClr>
                </a:solidFill>
              </a:rPr>
              <a:t>epdad.org</a:t>
            </a:r>
            <a:r>
              <a:rPr lang="en-US" dirty="0">
                <a:solidFill>
                  <a:schemeClr val="tx2">
                    <a:lumMod val="50000"/>
                  </a:schemeClr>
                </a:solidFill>
              </a:rPr>
              <a:t>/</a:t>
            </a:r>
            <a:r>
              <a:rPr lang="en-US" dirty="0" err="1">
                <a:solidFill>
                  <a:schemeClr val="tx2">
                    <a:lumMod val="50000"/>
                  </a:schemeClr>
                </a:solidFill>
              </a:rPr>
              <a:t>belgeler</a:t>
            </a:r>
            <a:r>
              <a:rPr lang="en-US" dirty="0">
                <a:solidFill>
                  <a:schemeClr val="tx2">
                    <a:lumMod val="50000"/>
                  </a:schemeClr>
                </a:solidFill>
              </a:rPr>
              <a:t>/</a:t>
            </a:r>
          </a:p>
          <a:p>
            <a:pPr marL="342900" indent="-342900">
              <a:buFont typeface="+mj-lt"/>
              <a:buAutoNum type="arabicPeriod"/>
            </a:pPr>
            <a:r>
              <a:rPr lang="en-US" dirty="0">
                <a:solidFill>
                  <a:schemeClr val="tx2">
                    <a:lumMod val="50000"/>
                  </a:schemeClr>
                </a:solidFill>
              </a:rPr>
              <a:t>http://</a:t>
            </a:r>
            <a:r>
              <a:rPr lang="en-US" dirty="0" err="1">
                <a:solidFill>
                  <a:schemeClr val="tx2">
                    <a:lumMod val="50000"/>
                  </a:schemeClr>
                </a:solidFill>
              </a:rPr>
              <a:t>www.fedek.org.tr</a:t>
            </a:r>
            <a:r>
              <a:rPr lang="en-US" dirty="0">
                <a:solidFill>
                  <a:schemeClr val="tx2">
                    <a:lumMod val="50000"/>
                  </a:schemeClr>
                </a:solidFill>
              </a:rPr>
              <a:t>/</a:t>
            </a:r>
          </a:p>
          <a:p>
            <a:pPr marL="342900" indent="-342900">
              <a:buFont typeface="+mj-lt"/>
              <a:buAutoNum type="arabicPeriod"/>
            </a:pPr>
            <a:r>
              <a:rPr lang="en-US" dirty="0">
                <a:solidFill>
                  <a:schemeClr val="tx2">
                    <a:lumMod val="50000"/>
                  </a:schemeClr>
                </a:solidFill>
              </a:rPr>
              <a:t>http://</a:t>
            </a:r>
            <a:r>
              <a:rPr lang="en-US" dirty="0" err="1">
                <a:solidFill>
                  <a:schemeClr val="tx2">
                    <a:lumMod val="50000"/>
                  </a:schemeClr>
                </a:solidFill>
              </a:rPr>
              <a:t>turak.org</a:t>
            </a:r>
            <a:r>
              <a:rPr lang="en-US" dirty="0">
                <a:solidFill>
                  <a:schemeClr val="tx2">
                    <a:lumMod val="50000"/>
                  </a:schemeClr>
                </a:solidFill>
              </a:rPr>
              <a:t>/318-belgeler&amp;lang=1</a:t>
            </a:r>
          </a:p>
          <a:p>
            <a:pPr marL="342900" indent="-342900">
              <a:buFont typeface="+mj-lt"/>
              <a:buAutoNum type="arabicPeriod"/>
            </a:pPr>
            <a:r>
              <a:rPr lang="en-US" dirty="0">
                <a:solidFill>
                  <a:schemeClr val="tx2">
                    <a:lumMod val="50000"/>
                  </a:schemeClr>
                </a:solidFill>
              </a:rPr>
              <a:t>http://</a:t>
            </a:r>
            <a:r>
              <a:rPr lang="en-US" dirty="0" err="1">
                <a:solidFill>
                  <a:schemeClr val="tx2">
                    <a:lumMod val="50000"/>
                  </a:schemeClr>
                </a:solidFill>
              </a:rPr>
              <a:t>www.mudek.org.tr</a:t>
            </a:r>
            <a:r>
              <a:rPr lang="en-US" dirty="0">
                <a:solidFill>
                  <a:schemeClr val="tx2">
                    <a:lumMod val="50000"/>
                  </a:schemeClr>
                </a:solidFill>
              </a:rPr>
              <a:t>/</a:t>
            </a:r>
            <a:r>
              <a:rPr lang="en-US" dirty="0" err="1">
                <a:solidFill>
                  <a:schemeClr val="tx2">
                    <a:lumMod val="50000"/>
                  </a:schemeClr>
                </a:solidFill>
              </a:rPr>
              <a:t>tr</a:t>
            </a:r>
            <a:r>
              <a:rPr lang="en-US" dirty="0">
                <a:solidFill>
                  <a:schemeClr val="tx2">
                    <a:lumMod val="50000"/>
                  </a:schemeClr>
                </a:solidFill>
              </a:rPr>
              <a:t>/</a:t>
            </a:r>
            <a:r>
              <a:rPr lang="en-US" dirty="0" err="1">
                <a:solidFill>
                  <a:schemeClr val="tx2">
                    <a:lumMod val="50000"/>
                  </a:schemeClr>
                </a:solidFill>
              </a:rPr>
              <a:t>belge</a:t>
            </a:r>
            <a:r>
              <a:rPr lang="en-US" dirty="0">
                <a:solidFill>
                  <a:schemeClr val="tx2">
                    <a:lumMod val="50000"/>
                  </a:schemeClr>
                </a:solidFill>
              </a:rPr>
              <a:t>/</a:t>
            </a:r>
            <a:r>
              <a:rPr lang="en-US" dirty="0" err="1">
                <a:solidFill>
                  <a:schemeClr val="tx2">
                    <a:lumMod val="50000"/>
                  </a:schemeClr>
                </a:solidFill>
              </a:rPr>
              <a:t>doc.shtm</a:t>
            </a:r>
            <a:endParaRPr lang="en-US" dirty="0">
              <a:solidFill>
                <a:schemeClr val="tx2">
                  <a:lumMod val="50000"/>
                </a:schemeClr>
              </a:solidFill>
            </a:endParaRPr>
          </a:p>
          <a:p>
            <a:endParaRPr lang="en-US" dirty="0">
              <a:solidFill>
                <a:schemeClr val="tx2">
                  <a:lumMod val="50000"/>
                </a:schemeClr>
              </a:solidFill>
            </a:endParaRPr>
          </a:p>
        </p:txBody>
      </p:sp>
    </p:spTree>
    <p:extLst>
      <p:ext uri="{BB962C8B-B14F-4D97-AF65-F5344CB8AC3E}">
        <p14:creationId xmlns:p14="http://schemas.microsoft.com/office/powerpoint/2010/main" val="531219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431955" y="1124744"/>
            <a:ext cx="8229600" cy="4525963"/>
          </a:xfrm>
        </p:spPr>
        <p:txBody>
          <a:bodyPr/>
          <a:lstStyle/>
          <a:p>
            <a:r>
              <a:rPr lang="tr-TR" dirty="0"/>
              <a:t>Üniversite</a:t>
            </a:r>
          </a:p>
          <a:p>
            <a:r>
              <a:rPr lang="tr-TR" dirty="0"/>
              <a:t>Fakülte</a:t>
            </a:r>
          </a:p>
          <a:p>
            <a:r>
              <a:rPr lang="tr-TR" dirty="0"/>
              <a:t>Bölüm</a:t>
            </a:r>
          </a:p>
          <a:p>
            <a:endParaRPr lang="tr-T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124744"/>
            <a:ext cx="5705663"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8757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131351" y="548680"/>
            <a:ext cx="2905145" cy="5832648"/>
          </a:xfrm>
          <a:ln/>
        </p:spPr>
        <p:style>
          <a:lnRef idx="1">
            <a:schemeClr val="accent1"/>
          </a:lnRef>
          <a:fillRef idx="2">
            <a:schemeClr val="accent1"/>
          </a:fillRef>
          <a:effectRef idx="1">
            <a:schemeClr val="accent1"/>
          </a:effectRef>
          <a:fontRef idx="minor">
            <a:schemeClr val="dk1"/>
          </a:fontRef>
        </p:style>
        <p:txBody>
          <a:bodyPr>
            <a:noAutofit/>
          </a:bodyPr>
          <a:lstStyle/>
          <a:p>
            <a:r>
              <a:rPr lang="tr-TR" sz="2000" dirty="0"/>
              <a:t>Muğla Sıtkı Koçman Üniversitesi organizasyon şeması </a:t>
            </a:r>
            <a:r>
              <a:rPr lang="tr-TR" sz="2000" dirty="0">
                <a:solidFill>
                  <a:srgbClr val="FF0000"/>
                </a:solidFill>
              </a:rPr>
              <a:t>Şekil </a:t>
            </a:r>
            <a:r>
              <a:rPr lang="tr-TR" sz="2000" dirty="0" smtClean="0">
                <a:solidFill>
                  <a:srgbClr val="FF0000"/>
                </a:solidFill>
              </a:rPr>
              <a:t>….. </a:t>
            </a:r>
            <a:r>
              <a:rPr lang="tr-TR" sz="2000" dirty="0"/>
              <a:t>ve Fen Fakültesinin kuruluş içerisindeki yeri </a:t>
            </a:r>
            <a:r>
              <a:rPr lang="tr-TR" sz="2000" dirty="0">
                <a:solidFill>
                  <a:srgbClr val="FF0000"/>
                </a:solidFill>
              </a:rPr>
              <a:t>Şekil </a:t>
            </a:r>
            <a:r>
              <a:rPr lang="tr-TR" sz="2000" dirty="0" smtClean="0">
                <a:solidFill>
                  <a:srgbClr val="FF0000"/>
                </a:solidFill>
              </a:rPr>
              <a:t>……</a:t>
            </a:r>
            <a:r>
              <a:rPr lang="tr-TR" sz="2000" dirty="0" smtClean="0"/>
              <a:t>' </a:t>
            </a:r>
            <a:r>
              <a:rPr lang="tr-TR" sz="2000" dirty="0"/>
              <a:t>de verilmektedir. </a:t>
            </a:r>
            <a:br>
              <a:rPr lang="tr-TR" sz="2000" dirty="0"/>
            </a:br>
            <a:r>
              <a:rPr lang="tr-TR" sz="2000" dirty="0"/>
              <a:t>Muğla Sıtkı Koçman Üniversitesi yönetimi Rektör, Senato ve Yönetim Kurulu tarafından idare edilmektedir. </a:t>
            </a:r>
            <a:br>
              <a:rPr lang="tr-TR" sz="2000" dirty="0"/>
            </a:br>
            <a:endParaRPr lang="tr-TR" sz="2000" dirty="0"/>
          </a:p>
        </p:txBody>
      </p:sp>
      <p:graphicFrame>
        <p:nvGraphicFramePr>
          <p:cNvPr id="6" name="İçerik Yer Tutucusu 5"/>
          <p:cNvGraphicFramePr>
            <a:graphicFrameLocks noGrp="1" noChangeAspect="1"/>
          </p:cNvGraphicFramePr>
          <p:nvPr>
            <p:ph idx="1"/>
            <p:extLst>
              <p:ext uri="{D42A27DB-BD31-4B8C-83A1-F6EECF244321}">
                <p14:modId xmlns:p14="http://schemas.microsoft.com/office/powerpoint/2010/main" val="2424840123"/>
              </p:ext>
            </p:extLst>
          </p:nvPr>
        </p:nvGraphicFramePr>
        <p:xfrm>
          <a:off x="251520" y="404664"/>
          <a:ext cx="5877994" cy="6234497"/>
        </p:xfrm>
        <a:graphic>
          <a:graphicData uri="http://schemas.openxmlformats.org/presentationml/2006/ole">
            <mc:AlternateContent xmlns:mc="http://schemas.openxmlformats.org/markup-compatibility/2006">
              <mc:Choice xmlns:v="urn:schemas-microsoft-com:vml" Requires="v">
                <p:oleObj spid="_x0000_s2120" name="Belge" r:id="rId4" imgW="7617224" imgH="8078670" progId="Word.Document.12">
                  <p:embed/>
                </p:oleObj>
              </mc:Choice>
              <mc:Fallback>
                <p:oleObj name="Belge" r:id="rId4" imgW="7617224" imgH="8078670" progId="Word.Document.12">
                  <p:embed/>
                  <p:pic>
                    <p:nvPicPr>
                      <p:cNvPr id="0" name="Nesn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404664"/>
                        <a:ext cx="5877994" cy="623449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1645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a:graphicFrameLocks/>
          </p:cNvGraphicFramePr>
          <p:nvPr>
            <p:extLst>
              <p:ext uri="{D42A27DB-BD31-4B8C-83A1-F6EECF244321}">
                <p14:modId xmlns:p14="http://schemas.microsoft.com/office/powerpoint/2010/main" val="1698393631"/>
              </p:ext>
            </p:extLst>
          </p:nvPr>
        </p:nvGraphicFramePr>
        <p:xfrm>
          <a:off x="0" y="332656"/>
          <a:ext cx="6183947" cy="6010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Başlık 2"/>
          <p:cNvSpPr>
            <a:spLocks noGrp="1"/>
          </p:cNvSpPr>
          <p:nvPr>
            <p:ph type="title"/>
          </p:nvPr>
        </p:nvSpPr>
        <p:spPr>
          <a:xfrm>
            <a:off x="6131351" y="548680"/>
            <a:ext cx="2905145" cy="5832648"/>
          </a:xfrm>
          <a:ln/>
        </p:spPr>
        <p:style>
          <a:lnRef idx="1">
            <a:schemeClr val="accent1"/>
          </a:lnRef>
          <a:fillRef idx="2">
            <a:schemeClr val="accent1"/>
          </a:fillRef>
          <a:effectRef idx="1">
            <a:schemeClr val="accent1"/>
          </a:effectRef>
          <a:fontRef idx="minor">
            <a:schemeClr val="dk1"/>
          </a:fontRef>
        </p:style>
        <p:txBody>
          <a:bodyPr>
            <a:noAutofit/>
          </a:bodyPr>
          <a:lstStyle/>
          <a:p>
            <a:r>
              <a:rPr lang="tr-TR" sz="2000" dirty="0"/>
              <a:t>Üniversite bünyesindeki fakültelerden biri olan </a:t>
            </a:r>
            <a:r>
              <a:rPr lang="tr-TR" sz="2000" dirty="0" smtClean="0"/>
              <a:t>Fen </a:t>
            </a:r>
            <a:r>
              <a:rPr lang="tr-TR" sz="2000" dirty="0"/>
              <a:t>Fakültesi ise Dekan, Fakülte Kurulu ve Yönetim Kurulu tarafından idare edilmektedir. </a:t>
            </a:r>
            <a:br>
              <a:rPr lang="tr-TR" sz="2000" dirty="0"/>
            </a:br>
            <a:r>
              <a:rPr lang="tr-TR" sz="2000" dirty="0"/>
              <a:t>Fen Fakültesi Dekanlığının üst yönetimi ise Üniversite rektörlüğü ve rektörlük ilgili kurullarıdır (</a:t>
            </a:r>
            <a:r>
              <a:rPr lang="tr-TR" sz="2000" dirty="0">
                <a:solidFill>
                  <a:srgbClr val="FF0000"/>
                </a:solidFill>
              </a:rPr>
              <a:t>Şekil </a:t>
            </a:r>
            <a:r>
              <a:rPr lang="tr-TR" sz="2000" dirty="0" smtClean="0">
                <a:solidFill>
                  <a:srgbClr val="FF0000"/>
                </a:solidFill>
              </a:rPr>
              <a:t>…..</a:t>
            </a:r>
            <a:r>
              <a:rPr lang="tr-TR" sz="2000" dirty="0" smtClean="0"/>
              <a:t>). </a:t>
            </a:r>
            <a:endParaRPr lang="tr-TR" sz="2000" dirty="0"/>
          </a:p>
        </p:txBody>
      </p:sp>
    </p:spTree>
    <p:extLst>
      <p:ext uri="{BB962C8B-B14F-4D97-AF65-F5344CB8AC3E}">
        <p14:creationId xmlns:p14="http://schemas.microsoft.com/office/powerpoint/2010/main" val="2150834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2924326235"/>
              </p:ext>
            </p:extLst>
          </p:nvPr>
        </p:nvGraphicFramePr>
        <p:xfrm>
          <a:off x="290513" y="764704"/>
          <a:ext cx="6169593" cy="5339234"/>
        </p:xfrm>
        <a:graphic>
          <a:graphicData uri="http://schemas.openxmlformats.org/presentationml/2006/ole">
            <mc:AlternateContent xmlns:mc="http://schemas.openxmlformats.org/markup-compatibility/2006">
              <mc:Choice xmlns:v="urn:schemas-microsoft-com:vml" Requires="v">
                <p:oleObj spid="_x0000_s3142" name="Slayt" r:id="rId4" imgW="182880" imgH="137165" progId="PowerPoint.Slide.12">
                  <p:embed/>
                </p:oleObj>
              </mc:Choice>
              <mc:Fallback>
                <p:oleObj name="Slayt" r:id="rId4" imgW="182880" imgH="137165" progId="PowerPoint.Slide.12">
                  <p:embed/>
                  <p:pic>
                    <p:nvPicPr>
                      <p:cNvPr id="0" name="Nesne 5"/>
                      <p:cNvPicPr>
                        <a:picLocks noChangeAspect="1" noChangeArrowheads="1"/>
                      </p:cNvPicPr>
                      <p:nvPr/>
                    </p:nvPicPr>
                    <p:blipFill>
                      <a:blip r:embed="rId5"/>
                      <a:srcRect t="9457" b="27322"/>
                      <a:stretch>
                        <a:fillRect/>
                      </a:stretch>
                    </p:blipFill>
                    <p:spPr bwMode="auto">
                      <a:xfrm>
                        <a:off x="290513" y="764704"/>
                        <a:ext cx="6169593" cy="5339234"/>
                      </a:xfrm>
                      <a:prstGeom prst="rect">
                        <a:avLst/>
                      </a:prstGeom>
                      <a:noFill/>
                      <a:ln>
                        <a:noFill/>
                      </a:ln>
                    </p:spPr>
                  </p:pic>
                </p:oleObj>
              </mc:Fallback>
            </mc:AlternateContent>
          </a:graphicData>
        </a:graphic>
      </p:graphicFrame>
      <p:sp>
        <p:nvSpPr>
          <p:cNvPr id="5" name="Başlık 2"/>
          <p:cNvSpPr>
            <a:spLocks noGrp="1"/>
          </p:cNvSpPr>
          <p:nvPr>
            <p:ph type="title"/>
          </p:nvPr>
        </p:nvSpPr>
        <p:spPr>
          <a:xfrm>
            <a:off x="6589886" y="132507"/>
            <a:ext cx="2520280" cy="6741368"/>
          </a:xfrm>
          <a:ln/>
        </p:spPr>
        <p:style>
          <a:lnRef idx="1">
            <a:schemeClr val="accent1"/>
          </a:lnRef>
          <a:fillRef idx="2">
            <a:schemeClr val="accent1"/>
          </a:fillRef>
          <a:effectRef idx="1">
            <a:schemeClr val="accent1"/>
          </a:effectRef>
          <a:fontRef idx="minor">
            <a:schemeClr val="dk1"/>
          </a:fontRef>
        </p:style>
        <p:txBody>
          <a:bodyPr>
            <a:noAutofit/>
          </a:bodyPr>
          <a:lstStyle/>
          <a:p>
            <a:r>
              <a:rPr lang="tr-TR" sz="1900" dirty="0"/>
              <a:t>Fen Fakültesi bünyesinde </a:t>
            </a:r>
            <a:r>
              <a:rPr lang="tr-TR" sz="1900" dirty="0">
                <a:solidFill>
                  <a:srgbClr val="FF0000"/>
                </a:solidFill>
              </a:rPr>
              <a:t>6 Program </a:t>
            </a:r>
            <a:r>
              <a:rPr lang="tr-TR" sz="1900" dirty="0"/>
              <a:t>bulunmaktadır. Bunlar </a:t>
            </a:r>
            <a:r>
              <a:rPr lang="tr-TR" sz="1900" b="0" dirty="0">
                <a:solidFill>
                  <a:srgbClr val="FF0000"/>
                </a:solidFill>
              </a:rPr>
              <a:t>Biyoloji</a:t>
            </a:r>
            <a:r>
              <a:rPr lang="tr-TR" sz="1900" dirty="0">
                <a:solidFill>
                  <a:srgbClr val="FF0000"/>
                </a:solidFill>
              </a:rPr>
              <a:t>, Fizik, İstatistik, Kimya, Matematik ve Moleküler Biyoloji ve Genetik </a:t>
            </a:r>
            <a:r>
              <a:rPr lang="tr-TR" sz="1900" dirty="0"/>
              <a:t>bölümleridir. </a:t>
            </a:r>
            <a:br>
              <a:rPr lang="tr-TR" sz="1900" dirty="0"/>
            </a:br>
            <a:r>
              <a:rPr lang="tr-TR" sz="1900" dirty="0"/>
              <a:t>Bölümlerin üst yönetimi ise Fakülte Dekanlığı ve ilgili kurullardır (</a:t>
            </a:r>
            <a:r>
              <a:rPr lang="tr-TR" sz="1900" dirty="0">
                <a:solidFill>
                  <a:srgbClr val="FF0000"/>
                </a:solidFill>
              </a:rPr>
              <a:t>Şekil 6.1c</a:t>
            </a:r>
            <a:r>
              <a:rPr lang="tr-TR" sz="1900" dirty="0"/>
              <a:t>). </a:t>
            </a:r>
            <a:br>
              <a:rPr lang="tr-TR" sz="1900" dirty="0"/>
            </a:br>
            <a:r>
              <a:rPr lang="tr-TR" sz="1900" dirty="0"/>
              <a:t>Fakültemiz bünyesinde </a:t>
            </a:r>
            <a:r>
              <a:rPr lang="tr-TR" sz="1900" dirty="0">
                <a:solidFill>
                  <a:srgbClr val="FF0000"/>
                </a:solidFill>
              </a:rPr>
              <a:t>150 Akademik, 20 İdari olmak üzere toplam 170 personel görev </a:t>
            </a:r>
            <a:r>
              <a:rPr lang="tr-TR" sz="1900" dirty="0"/>
              <a:t>yapmaktadır.</a:t>
            </a:r>
            <a:br>
              <a:rPr lang="tr-TR" sz="1900" dirty="0"/>
            </a:br>
            <a:endParaRPr lang="tr-TR" sz="1900" dirty="0"/>
          </a:p>
        </p:txBody>
      </p:sp>
    </p:spTree>
    <p:extLst>
      <p:ext uri="{BB962C8B-B14F-4D97-AF65-F5344CB8AC3E}">
        <p14:creationId xmlns:p14="http://schemas.microsoft.com/office/powerpoint/2010/main" val="139482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3018323586"/>
              </p:ext>
            </p:extLst>
          </p:nvPr>
        </p:nvGraphicFramePr>
        <p:xfrm>
          <a:off x="251520" y="404664"/>
          <a:ext cx="6896690" cy="6277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96395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1445</TotalTime>
  <Words>1777</Words>
  <Application>Microsoft Macintosh PowerPoint</Application>
  <PresentationFormat>On-screen Show (4:3)</PresentationFormat>
  <Paragraphs>310</Paragraphs>
  <Slides>45</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48" baseType="lpstr">
      <vt:lpstr>Kalabalık</vt:lpstr>
      <vt:lpstr>Belge</vt:lpstr>
      <vt:lpstr>Slayt</vt:lpstr>
      <vt:lpstr>Ölçüt 6 Yönetim Yapısı ve Ölçüt 7 Altyapı</vt:lpstr>
      <vt:lpstr>PowerPoint Presentation</vt:lpstr>
      <vt:lpstr>Ölçüt 6 Yönetim Yapısı </vt:lpstr>
      <vt:lpstr>PowerPoint Presentation</vt:lpstr>
      <vt:lpstr>PowerPoint Presentation</vt:lpstr>
      <vt:lpstr>Muğla Sıtkı Koçman Üniversitesi organizasyon şeması Şekil ….. ve Fen Fakültesinin kuruluş içerisindeki yeri Şekil ……' de verilmektedir.  Muğla Sıtkı Koçman Üniversitesi yönetimi Rektör, Senato ve Yönetim Kurulu tarafından idare edilmektedir.  </vt:lpstr>
      <vt:lpstr>Üniversite bünyesindeki fakültelerden biri olan Fen Fakültesi ise Dekan, Fakülte Kurulu ve Yönetim Kurulu tarafından idare edilmektedir.  Fen Fakültesi Dekanlığının üst yönetimi ise Üniversite rektörlüğü ve rektörlük ilgili kurullarıdır (Şekil …..). </vt:lpstr>
      <vt:lpstr>Fen Fakültesi bünyesinde 6 Program bulunmaktadır. Bunlar Biyoloji, Fizik, İstatistik, Kimya, Matematik ve Moleküler Biyoloji ve Genetik bölümleridir.  Bölümlerin üst yönetimi ise Fakülte Dekanlığı ve ilgili kurullardır (Şekil 6.1c).  Fakültemiz bünyesinde 150 Akademik, 20 İdari olmak üzere toplam 170 personel görev yapmaktadır. </vt:lpstr>
      <vt:lpstr>PowerPoint Presentation</vt:lpstr>
      <vt:lpstr>PowerPoint Presentation</vt:lpstr>
      <vt:lpstr>PowerPoint Presentation</vt:lpstr>
      <vt:lpstr>6.2</vt:lpstr>
      <vt:lpstr>6.2. </vt:lpstr>
      <vt:lpstr>6.3 Arşivleme</vt:lpstr>
      <vt:lpstr>6.3.</vt:lpstr>
      <vt:lpstr>6.4</vt:lpstr>
      <vt:lpstr>6.4.</vt:lpstr>
      <vt:lpstr>EPDAD 6. Yönetim </vt:lpstr>
      <vt:lpstr>PowerPoint Presentation</vt:lpstr>
      <vt:lpstr>MÜDEK  Ölçüt 9. Organizasyon ve Karar Alma Süreçleri</vt:lpstr>
      <vt:lpstr>TURAK Ölçüt 6: Yönetim Yapısı </vt:lpstr>
      <vt:lpstr>Ölçüt 7 Altyapı</vt:lpstr>
      <vt:lpstr>7.1 Öğretim için Kullanılan Alanlar ve Donanım</vt:lpstr>
      <vt:lpstr>PowerPoint Presentation</vt:lpstr>
      <vt:lpstr>PowerPoint Presentation</vt:lpstr>
      <vt:lpstr>7.2 Diğer Alanlar ve Altyapı</vt:lpstr>
      <vt:lpstr>PowerPoint Presentation</vt:lpstr>
      <vt:lpstr>PowerPoint Presentation</vt:lpstr>
      <vt:lpstr>PowerPoint Presentation</vt:lpstr>
      <vt:lpstr>PowerPoint Presentation</vt:lpstr>
      <vt:lpstr>PowerPoint Presentation</vt:lpstr>
      <vt:lpstr>PowerPoint Presentation</vt:lpstr>
      <vt:lpstr>7.3 Çağdaş Öğrenim Araçları ve Bilişim Altyapısı</vt:lpstr>
      <vt:lpstr>Bilgi İşlem Daire Başkanlığı Tarafından Sunulan Hizmetler </vt:lpstr>
      <vt:lpstr>PowerPoint Presentation</vt:lpstr>
      <vt:lpstr>PowerPoint Presentation</vt:lpstr>
      <vt:lpstr>7.4 Kütüphane </vt:lpstr>
      <vt:lpstr>PowerPoint Presentation</vt:lpstr>
      <vt:lpstr>PowerPoint Presentation</vt:lpstr>
      <vt:lpstr>PowerPoint Presentation</vt:lpstr>
      <vt:lpstr>7.5 Özel Önlemler</vt:lpstr>
      <vt:lpstr>PowerPoint Presentation</vt:lpstr>
      <vt:lpstr>7.6 Engelliler için Önlemler</vt:lpstr>
      <vt:lpstr>Teşekkürler…</vt:lpstr>
      <vt:lpstr>Kaynaklar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Ölçüt 6 Yönetim Yapısı ve Ölçüt 7 Altyapı</dc:title>
  <dc:creator>exper_kimya</dc:creator>
  <cp:lastModifiedBy>FRD</cp:lastModifiedBy>
  <cp:revision>80</cp:revision>
  <dcterms:created xsi:type="dcterms:W3CDTF">2019-01-28T13:42:17Z</dcterms:created>
  <dcterms:modified xsi:type="dcterms:W3CDTF">2019-03-03T19:34:32Z</dcterms:modified>
</cp:coreProperties>
</file>